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63" r:id="rId2"/>
    <p:sldId id="264" r:id="rId3"/>
    <p:sldId id="287" r:id="rId4"/>
    <p:sldId id="288" r:id="rId5"/>
    <p:sldId id="286" r:id="rId6"/>
    <p:sldId id="295" r:id="rId7"/>
    <p:sldId id="296" r:id="rId8"/>
    <p:sldId id="280" r:id="rId9"/>
    <p:sldId id="277" r:id="rId10"/>
    <p:sldId id="266" r:id="rId11"/>
    <p:sldId id="271" r:id="rId12"/>
    <p:sldId id="290" r:id="rId13"/>
    <p:sldId id="278" r:id="rId14"/>
    <p:sldId id="297" r:id="rId15"/>
    <p:sldId id="270" r:id="rId16"/>
    <p:sldId id="284" r:id="rId17"/>
    <p:sldId id="298" r:id="rId18"/>
    <p:sldId id="299" r:id="rId19"/>
    <p:sldId id="30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D046BB-D437-4A84-92BC-141F5C50E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5ABC1C-6EA7-4935-BFF3-FB93FA8F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0B030B-3995-4571-BFE1-0DE388AE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E5CD9D-5FA6-4AA0-816C-4145C426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6F9785-78F6-49F1-B77D-956C9586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90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B0155B-3939-4106-83D4-55BCEE8C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4D3DC2-3941-441D-BFAC-E2481F79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BF4B9F-5D0C-4423-AA07-92514A38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BDB360-6DC2-4DE7-8526-8615F496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C63057-3511-421D-941D-A18C613C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63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E339192-4555-4B2B-9459-B776B8145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866CAFB-DF88-4C34-9621-4F7723035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B7FE18-4F55-466E-94F1-18294834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ADFD59-C437-47EE-9C15-A3781763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B8B955-891A-43D9-9F78-6DB34E37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79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F916EF-D126-41D8-9AA6-7E387358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C18804-3EB1-4B67-8113-385C57D1D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67A4DB-B469-4C53-B59E-6EAE0C4E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6637D7-40AC-4918-87F3-84D72D24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CD1811-205C-4E75-AA0B-619E75F3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60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4F18C9-2BAC-4874-ADF6-82C5EA79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202553-E6A5-4EAA-A79A-15E538376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5CAC73-949D-4864-B2D1-A558445A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C53058-B4E4-4C8B-A2AD-E34B9101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3E2E9B-4373-4CAE-8940-AC83C4BB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88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8ADF4-BA80-49E9-99BE-DE78DB86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C5377C-AD51-414A-A1E9-54C48F1F5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2D3E45-70C0-4ED6-A92E-6A6D47D8A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3AF67B-471B-48E3-A982-8BEA0CB1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375DEC-CA54-4A71-8003-A0663DB9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A206E4-5021-464F-9676-667C107F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68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724980-DBF9-41C6-B296-A8589C81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E86778-32B7-4FD5-BAC1-9069D9547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525E19-C72F-41D4-8F78-416591598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A1118DA-8281-4078-9F74-E08470EDB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397CFAC-E8DA-4E01-811A-E00100135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555D24-D31C-4E16-AB42-9330407B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71FE10D-6746-443E-8B11-F1841B5B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7F8B45-9904-4B28-A157-ED7EC121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45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E608D2-BFED-4409-8B1B-263ED362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D70E252-949C-46A9-A55E-F522058F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C944F35-AF29-4FF8-AD1B-D2F0E831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F761FA4-F8E6-4A40-A0B9-7812ED3E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33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DA2D89B-F874-45C2-A9D5-68A8703D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25BE9E4-0167-40C7-8B02-FBC9A85B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A0ACB2-24D3-44E1-8A49-FDAAA33C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46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541400-96E0-46A0-85E3-A022F6B8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7DEFF0-2319-45D1-8549-61EBB7B4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F42C0C-0552-45B5-99C3-D448A9E02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216D2A-BFA0-4041-9470-65269A76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2F9A3D-BBB8-4C3B-BAF2-BF52E67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CC24DF-7BD5-48D1-BF31-28CC93B0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5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A12D20-B75E-4F16-BEE3-63D27EC3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308CF54-B2EA-42B4-984F-7BE235E1A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876B01-6021-4AD4-ABB9-074D24FC0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F582A6-DC49-408D-8F08-B0A13C82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A41C91-2CED-42EE-8502-A24B1EF3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42889A-8540-4FE3-8853-F3029B61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77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77B007-7801-4F1B-8C48-DD6E34AF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DF6742-E661-495D-AB85-86F787E08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1172EB-6FF9-4EBD-8643-6344B0B46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F170-9FD8-4331-BEC5-4F9C757BFAA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A8E94B-2F40-483C-98AA-1A9665F19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4CDF41-BBB7-42AC-92C7-110297779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FD97-1D3B-4558-AA7B-DF2045BD8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coportal.info/gusenica-vidy-foto-i-nazvaniya/" TargetMode="External"/><Relationship Id="rId4" Type="http://schemas.openxmlformats.org/officeDocument/2006/relationships/hyperlink" Target="https://ecoportal.info/vidy-baboche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9616" y="565229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№2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им.С.Газдарова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с.Чикола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25671" y="5869883"/>
            <a:ext cx="197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15.12.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9C41EBB-A8CD-4502-A905-16B8B59CCDCC}"/>
              </a:ext>
            </a:extLst>
          </p:cNvPr>
          <p:cNvSpPr txBox="1">
            <a:spLocks/>
          </p:cNvSpPr>
          <p:nvPr/>
        </p:nvSpPr>
        <p:spPr>
          <a:xfrm>
            <a:off x="2743200" y="4725277"/>
            <a:ext cx="8867580" cy="78925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1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Тамаева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Зарина </a:t>
            </a:r>
            <a:r>
              <a:rPr lang="ru-RU" sz="1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Маирбековна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8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учитель начальных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3694" y="2496235"/>
            <a:ext cx="9690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Экологический проект: «Знакомимся с Красной книгой Северной         Осетии».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56154cc69f6b7c7cbfe6c74b8786518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6" y="612476"/>
            <a:ext cx="7660868" cy="53262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53887" y="629729"/>
            <a:ext cx="34936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Аполлон – бабочка, получившая свое название в честь Бога красоты и света. Встретить эту удивительную бабочку можно с начала июня по август в горной местности. Бабочка питается нектаром.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опасности первым делом аполлон стремиться улететь, но если этого не удается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защитный окрас не отпугивает врага, то бабочка начинает лапкой тереть об крыло, создавая устрашающий шипящий звук.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49721" y="5934670"/>
            <a:ext cx="5450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Бабочка Аполлон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1627647187_5-krasivosti-pro-p-babochki-krima-nasekomie-krasivo-fot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578" y="672035"/>
            <a:ext cx="7583647" cy="52801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78980" y="5934670"/>
            <a:ext cx="5265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Бабочка Махаон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2898" y="672860"/>
            <a:ext cx="33039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Очень красивая и крупная </a:t>
            </a:r>
            <a:r>
              <a:rPr lang="ru-RU" dirty="0" smtClean="0">
                <a:hlinkClick r:id="rId4" tooltip="виды бабочек"/>
              </a:rPr>
              <a:t>бабочка</a:t>
            </a:r>
            <a:r>
              <a:rPr lang="ru-RU" dirty="0" smtClean="0"/>
              <a:t>, относящаяся к семейству парусников или кавалеров. Даже</a:t>
            </a:r>
            <a:r>
              <a:rPr lang="ru-RU" u="sng" dirty="0" smtClean="0"/>
              <a:t> </a:t>
            </a:r>
            <a:r>
              <a:rPr lang="ru-RU" u="sng" dirty="0" smtClean="0">
                <a:hlinkClick r:id="rId5" tooltip="разновидности гусениц"/>
              </a:rPr>
              <a:t>гусеница</a:t>
            </a:r>
            <a:r>
              <a:rPr lang="ru-RU" dirty="0" smtClean="0"/>
              <a:t> бабочки Махаона имеет очень примечательный и яркий внешний вид.  Зрение Махаонов помогает им отлично различать цвета и предмета, из-за чего они хорошо ориентируются на своих территориях</a:t>
            </a:r>
            <a:r>
              <a:rPr lang="ru-RU" dirty="0" smtClean="0"/>
              <a:t>.</a:t>
            </a:r>
            <a:r>
              <a:rPr lang="ru-RU" dirty="0" smtClean="0"/>
              <a:t>  Средняя продолжительность жизни взрослой бабочки редко превышает 3 недели.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aist_chernyi_20130518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0" y="687123"/>
            <a:ext cx="7977825" cy="49976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86013" y="5753667"/>
            <a:ext cx="4068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Черный аист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0318" y="759125"/>
            <a:ext cx="30796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аист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 жизни чёрного аиста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 слабо. Эта скрытная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птица предпочитает селиться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глухих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старых лесах 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равнинах и предгорьях возле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водоёмов — лесных озёр,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рек, болот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полёте чёрный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аист,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другие аисты,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парит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распластав крылья.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аисты, чёрный летит,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вытянув вперёд шею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откинув назад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длинные тонкие ноги.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1637909834_6-pro-dachnikov-com-p-pion-kavkazskii-foto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43" y="1094149"/>
            <a:ext cx="7410923" cy="49529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21766" y="638355"/>
            <a:ext cx="89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Растения Красной книги Северной Осетии-Алании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61062" y="5934670"/>
            <a:ext cx="5400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Пион кавказский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3117" y="1682151"/>
            <a:ext cx="3209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Кавказский пион – это многолетнее травянистое растение. Его высота достигает 1 метра</a:t>
            </a:r>
            <a:r>
              <a:rPr lang="ru-RU" dirty="0" smtClean="0"/>
              <a:t>.</a:t>
            </a:r>
            <a:r>
              <a:rPr lang="ru-RU" dirty="0" smtClean="0"/>
              <a:t> Цветки имеют форму чаши, раскрываются поодиночке. Их диаметр 10 см</a:t>
            </a:r>
            <a:r>
              <a:rPr lang="ru-RU" dirty="0" smtClean="0"/>
              <a:t>.</a:t>
            </a:r>
            <a:r>
              <a:rPr lang="ru-RU" dirty="0" smtClean="0"/>
              <a:t> На территории России произрастает на Северном </a:t>
            </a:r>
            <a:r>
              <a:rPr lang="ru-RU" dirty="0" smtClean="0"/>
              <a:t>Кавказе.</a:t>
            </a:r>
            <a:r>
              <a:rPr lang="ru-RU" dirty="0" smtClean="0"/>
              <a:t> Период распускания бутонов приходится на вторую половину мая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5dfed8db3c656c4206d03fe97d651c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5" y="646980"/>
            <a:ext cx="6547448" cy="54518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9357" y="5934670"/>
            <a:ext cx="692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Колокольчик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цейский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5366" y="1069675"/>
            <a:ext cx="383012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Многолетнее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травянистое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растение высотой 10—20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см.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Стебли тонкие,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одноцветковые.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России растет в Северной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Осетии.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Вид включен в Красную книгу Республики Северная Осетия-Алания (1999). Охраняется в Северо-Осетинском заповеднике, на территории которого находится почти весь ареал вида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1210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37" y="669213"/>
            <a:ext cx="7347905" cy="50501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621" y="5779546"/>
            <a:ext cx="7448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Подснежник  (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Галантус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8996" y="715992"/>
            <a:ext cx="33297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Чаще всего подснежник можно встретить группами, растущими на лесной полянке.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Подснежник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растение, достигающее высоты 20 см с бутоном белого цвета или же ярко-зеленой расцветки. Он впоследствии превращается в удивительной красоты цветок.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десятилетия численность подснежника резко сократилась. И в этом виноват в основном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ведь чаще всего подснежники срывают на продажу, не успев дать им зацвести. Или выкапывают их клубни целыми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плантациями.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sazhentsy-tis-yagodnyy-Repandens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11" y="795786"/>
            <a:ext cx="7361208" cy="50184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7221" y="5788173"/>
            <a:ext cx="3991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Тис ягодный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4105" y="1242204"/>
            <a:ext cx="30537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Тис представляет собой дерево с пышной кроной. Высота старого дерева может достигать 30 м. Диаметр составляет до 1,5 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Несмотря на внешние сходные характеристики с хвоей, тис ягодный ядовитый. Большая часть культуры ядовита для животных и человека – он не съедобный, что листва, что шишки. Самая опасная древесина, крона и листва.</a:t>
            </a:r>
            <a:r>
              <a:rPr lang="ru-RU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2755" y="974785"/>
            <a:ext cx="900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Охрана животных и растений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988" y="1647017"/>
            <a:ext cx="4224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Северо-Осетинский государственный</a:t>
            </a:r>
            <a:endParaRPr lang="ru-RU" dirty="0" smtClean="0"/>
          </a:p>
          <a:p>
            <a:r>
              <a:rPr lang="ru-RU" dirty="0" smtClean="0"/>
              <a:t>природный </a:t>
            </a:r>
            <a:r>
              <a:rPr lang="ru-RU" dirty="0" smtClean="0"/>
              <a:t>заповедник </a:t>
            </a:r>
            <a:r>
              <a:rPr lang="ru-RU" dirty="0" smtClean="0"/>
              <a:t>— </a:t>
            </a:r>
            <a:r>
              <a:rPr lang="ru-RU" dirty="0" err="1" smtClean="0"/>
              <a:t>заповедник</a:t>
            </a:r>
            <a:r>
              <a:rPr lang="ru-RU" dirty="0" smtClean="0"/>
              <a:t> </a:t>
            </a:r>
            <a:r>
              <a:rPr lang="ru-RU" dirty="0" smtClean="0"/>
              <a:t>на Северном </a:t>
            </a:r>
            <a:r>
              <a:rPr lang="ru-RU" dirty="0" smtClean="0"/>
              <a:t>Кавказе. Был учреждён 7</a:t>
            </a:r>
          </a:p>
          <a:p>
            <a:r>
              <a:rPr lang="ru-RU" dirty="0" smtClean="0"/>
              <a:t>сентября 1967 года</a:t>
            </a:r>
            <a:endParaRPr lang="ru-RU" dirty="0"/>
          </a:p>
        </p:txBody>
      </p:sp>
      <p:pic>
        <p:nvPicPr>
          <p:cNvPr id="7" name="Рисунок 6" descr="Северо-Осетинский_заповедник_(эмблема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8" y="3154162"/>
            <a:ext cx="4572639" cy="37038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98566" y="1637914"/>
            <a:ext cx="4586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Национальный </a:t>
            </a:r>
            <a:r>
              <a:rPr lang="ru-RU" dirty="0" smtClean="0"/>
              <a:t>парк «Алания» образован в </a:t>
            </a:r>
            <a:r>
              <a:rPr lang="ru-RU" dirty="0" smtClean="0"/>
              <a:t>18февраля </a:t>
            </a:r>
            <a:r>
              <a:rPr lang="ru-RU" dirty="0" smtClean="0"/>
              <a:t>1998 года </a:t>
            </a:r>
            <a:r>
              <a:rPr lang="ru-RU" dirty="0" smtClean="0"/>
              <a:t>в </a:t>
            </a:r>
            <a:r>
              <a:rPr lang="ru-RU" dirty="0" err="1" smtClean="0"/>
              <a:t>Дигорском</a:t>
            </a:r>
            <a:r>
              <a:rPr lang="ru-RU" dirty="0" smtClean="0"/>
              <a:t> ущелье Республики </a:t>
            </a:r>
            <a:r>
              <a:rPr lang="ru-RU" dirty="0" smtClean="0"/>
              <a:t>Северная </a:t>
            </a:r>
            <a:r>
              <a:rPr lang="ru-RU" dirty="0" smtClean="0"/>
              <a:t>Осетия— </a:t>
            </a:r>
            <a:r>
              <a:rPr lang="ru-RU" dirty="0" smtClean="0"/>
              <a:t>Алания.</a:t>
            </a:r>
            <a:endParaRPr lang="ru-RU" dirty="0"/>
          </a:p>
        </p:txBody>
      </p:sp>
      <p:pic>
        <p:nvPicPr>
          <p:cNvPr id="9" name="Рисунок 8" descr="c30d4k17wacwz8cba587sy2xwn86quix0r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437" y="3178833"/>
            <a:ext cx="4684143" cy="35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8249" y="919061"/>
            <a:ext cx="975647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Соблюдайте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друзей природы: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Не рви лесные и полевые цветы для букетов.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шуми в природе.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Не убивай без причины животных.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Не ломай ветки деревьев и кустарников.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Не загрязняй водоёмы.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Не оставляй в лесу, на лугу, у реки мусор.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Не лови бабочек, шмелей, стрекоз и других насекомых.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Не лови диких животных и не уноси их домой.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Не подходи близко к гнездам птиц и не разоряй их.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75506687_top-fon-com-p-fon-dlya-prezentatsii-buryatiy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89" y="207034"/>
            <a:ext cx="11641833" cy="644393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25305" y="608032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Берегите родную природу -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Эти реки, леса и поля,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Потому что все эти просторы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Это наша родная земля.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Объясняйте везде и повсюду,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природу нельзя губить,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Потому что родную природу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Нужно холить, лелеять, любить!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Каждый кустик и каждую веточку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Нужно тщательно охранять,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Относиться к ним очень бережно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в обиду их не давать!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15373" y="0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12394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6" y="614217"/>
            <a:ext cx="6481482" cy="5719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9976" y="1335741"/>
            <a:ext cx="3469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Красная книга Северной Осетии было выпущена в 1981 году.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62046" y="2514165"/>
            <a:ext cx="3343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Первое официальное издание вышло в 1999 году, в него включено 327 видов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3082" y="4038165"/>
            <a:ext cx="3433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Второе официальное издание вышло в 2022 году, оно содержит сведения о 490 объектах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gas-kvas.com/uploads/posts/2023-02/1676934440_gas-kvas-com-p-risunok-na-temu-krasnaya-kniga-kuzbassa-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7363" y="704489"/>
            <a:ext cx="5506768" cy="539438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15373" y="0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40811" y="842236"/>
            <a:ext cx="100583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1510" y="1910513"/>
            <a:ext cx="5735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*Познакомиться с растениями и животными,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занесенными в Красную книгу Северной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Осетии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mir-s3-cdn-cf.behance.net/projects/max_808/bc97f675921925.Y3JvcCw2NDM1LDUwMzMsMCw4Mj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21" y="2926307"/>
            <a:ext cx="4199441" cy="3284712"/>
          </a:xfrm>
          <a:prstGeom prst="rect">
            <a:avLst/>
          </a:prstGeom>
          <a:noFill/>
        </p:spPr>
      </p:pic>
      <p:pic>
        <p:nvPicPr>
          <p:cNvPr id="14338" name="Picture 2" descr="https://grizly.club/uploads/posts/2023-02/1675268371_grizly-club-p-krasnaya-kniga-rossii-klipart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17" y="552091"/>
            <a:ext cx="5836000" cy="43770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74610" y="714886"/>
            <a:ext cx="50090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 книги-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сигнал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том ,что многие животные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растения могут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безвозвратно исчезнуть.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15373" y="0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78634" y="733570"/>
            <a:ext cx="8988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Животные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книги Северной Осетии-Алании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619969602_4-oir_mobi-p-kavkazskii-burii-medved-zhivotnie-krasivo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8" y="1327988"/>
            <a:ext cx="7350427" cy="47277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1577" y="1371600"/>
            <a:ext cx="3519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Медведей трудно спутать с другими зверями - все они крупные, лохматые, неуклюжего сложения, с большой головой, небольшими ушами и коротким хвостом. Глаза ночью светятся темно-красным светом. Длина тела до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Зимой бурый медведь впадает в неглубокий сон, устроив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берлогу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нише обрыва, яме, пещере, неглубокой норе или другом укромном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Бурый медведь питается, в основном, различными растительными кормами, личинками насекомых,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муравьями, а также ягодами.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94307" y="5822527"/>
            <a:ext cx="5042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Бурый медведь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1645024834_1-fikiwiki-com-p-kartinki-zubr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27" y="733245"/>
            <a:ext cx="8177843" cy="54518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78506" y="871268"/>
            <a:ext cx="24326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Зубр — самое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тяжёлое и крупное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наземное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млекопитающее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европейский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представитель диких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быков. Вес взрослых самцов обитающих в дикой природе составляет 530–840 кг. Иногда вес взрослых особей достигает 1т.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Живут они в среднем 23-26 лет. Мех – темно-коричневый.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59206" y="5934670"/>
            <a:ext cx="1612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Зубр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fc98308fb95361f2aea2e3a0f0571d5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279" y="664234"/>
            <a:ext cx="7858604" cy="5296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59328" y="664234"/>
            <a:ext cx="27173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Относительно крупная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кошка. По общему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виду напоминает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леопарда,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крупных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кошачьих является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единственным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постоянным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обитателем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высокогорий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Взрослые снежные барсы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территориальные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животные, ведущие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преимущественно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одиночный образ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жизни. Взрослый ирбис весит около 40 кг при длине тела 130 см.мех барсов ценится очень высоко из-за этого их убивают браконьеры.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708" y="5934670"/>
            <a:ext cx="795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Снежный барс или ирбис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iervos-032red-ba12576d8649179ff71386aebbfd21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7" y="672859"/>
            <a:ext cx="7724957" cy="51499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6941" y="5788173"/>
            <a:ext cx="6330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Благородный олень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8174" y="698740"/>
            <a:ext cx="2924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Благородный олень имеет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рога с большим количеством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отростков (как правило, их 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менее пяти), которые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образуют своеобразную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узнаваемую крону на вершине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рога.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Питается благородный олень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самой разнообразной пищей.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едой этого животного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травянистая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астительность.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43"/>
          <a:stretch/>
        </p:blipFill>
        <p:spPr bwMode="auto">
          <a:xfrm>
            <a:off x="1524000" y="1"/>
            <a:ext cx="9144000" cy="5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2054b6519b0f78fbe1a7857bb76156f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3" y="667588"/>
            <a:ext cx="7522234" cy="50148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21779" y="5736414"/>
            <a:ext cx="5105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Белоголовы сип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9162" y="690113"/>
            <a:ext cx="29933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Кавказский белоголовый сип относится к крупным хищным птицам. Род – грифы, а семейство ястребиных. Сип является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падальщиком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отличается большим размером тела, предпочитает горную местность для постоянного проживания.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него широкие крылья и такой же широкий хвост. Длина тела составляет около 100 см, размах крыльев не меньше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230 см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77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765</Words>
  <Application>Microsoft Office PowerPoint</Application>
  <PresentationFormat>Произвольный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82</cp:revision>
  <dcterms:created xsi:type="dcterms:W3CDTF">2023-03-26T10:33:53Z</dcterms:created>
  <dcterms:modified xsi:type="dcterms:W3CDTF">2023-12-13T23:54:33Z</dcterms:modified>
</cp:coreProperties>
</file>