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1" r:id="rId3"/>
    <p:sldId id="273" r:id="rId4"/>
    <p:sldId id="262" r:id="rId5"/>
    <p:sldId id="263" r:id="rId6"/>
    <p:sldId id="264" r:id="rId7"/>
    <p:sldId id="265" r:id="rId8"/>
    <p:sldId id="275" r:id="rId9"/>
    <p:sldId id="266" r:id="rId10"/>
    <p:sldId id="268" r:id="rId11"/>
    <p:sldId id="269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C1A-792B-4EAD-BAF7-20864D40F9E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95F-2A88-4A57-B1FD-A6B0150C28A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77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C1A-792B-4EAD-BAF7-20864D40F9E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95F-2A88-4A57-B1FD-A6B0150C2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C1A-792B-4EAD-BAF7-20864D40F9E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95F-2A88-4A57-B1FD-A6B0150C2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1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C1A-792B-4EAD-BAF7-20864D40F9E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95F-2A88-4A57-B1FD-A6B0150C2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5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C1A-792B-4EAD-BAF7-20864D40F9E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95F-2A88-4A57-B1FD-A6B0150C28A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14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C1A-792B-4EAD-BAF7-20864D40F9E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95F-2A88-4A57-B1FD-A6B0150C2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6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C1A-792B-4EAD-BAF7-20864D40F9E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95F-2A88-4A57-B1FD-A6B0150C2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3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C1A-792B-4EAD-BAF7-20864D40F9E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95F-2A88-4A57-B1FD-A6B0150C2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4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C1A-792B-4EAD-BAF7-20864D40F9E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95F-2A88-4A57-B1FD-A6B0150C2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3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E47C1A-792B-4EAD-BAF7-20864D40F9E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F1495F-2A88-4A57-B1FD-A6B0150C2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6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C1A-792B-4EAD-BAF7-20864D40F9E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495F-2A88-4A57-B1FD-A6B0150C2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8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E47C1A-792B-4EAD-BAF7-20864D40F9E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F1495F-2A88-4A57-B1FD-A6B0150C28A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resentation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1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59" y="390817"/>
            <a:ext cx="2365453" cy="1457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642" y="390817"/>
            <a:ext cx="1786283" cy="14570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" y="0"/>
            <a:ext cx="4468663" cy="2238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71" y="0"/>
            <a:ext cx="4442429" cy="2238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89" y="3838205"/>
            <a:ext cx="2298391" cy="14570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" y="3429600"/>
            <a:ext cx="4470138" cy="2274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45133" y="4122864"/>
            <a:ext cx="205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  <a:endParaRPr lang="ru-RU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6041" y="2390276"/>
            <a:ext cx="2186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Sneeze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02" y="1732589"/>
            <a:ext cx="4468630" cy="2238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70" y="3465177"/>
            <a:ext cx="4442429" cy="22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80" y="483476"/>
            <a:ext cx="6624013" cy="533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1838" y="1862016"/>
            <a:ext cx="5898431" cy="1450757"/>
          </a:xfrm>
        </p:spPr>
        <p:txBody>
          <a:bodyPr>
            <a:normAutofit/>
          </a:bodyPr>
          <a:lstStyle/>
          <a:p>
            <a:r>
              <a:rPr lang="en-US" sz="9600" dirty="0" smtClean="0"/>
              <a:t>Thank you!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6633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7" y="359878"/>
            <a:ext cx="11760203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5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3" y="353351"/>
            <a:ext cx="12180864" cy="58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217" y="685801"/>
            <a:ext cx="912607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0" y="2286001"/>
            <a:ext cx="4384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Health!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1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566" y="2109355"/>
            <a:ext cx="107442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«A sound mind in a sound body» </a:t>
            </a:r>
            <a:endParaRPr lang="ru-RU" sz="7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7" y="3532908"/>
            <a:ext cx="3832465" cy="2639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50" y="3532909"/>
            <a:ext cx="3958935" cy="2639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589" y="187037"/>
            <a:ext cx="6224153" cy="19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38" y="1018309"/>
            <a:ext cx="9909484" cy="4073236"/>
          </a:xfrm>
          <a:prstGeom prst="rect">
            <a:avLst/>
          </a:prstGeom>
        </p:spPr>
      </p:pic>
      <p:sp>
        <p:nvSpPr>
          <p:cNvPr id="11" name="Сердце 10"/>
          <p:cNvSpPr/>
          <p:nvPr/>
        </p:nvSpPr>
        <p:spPr>
          <a:xfrm rot="8110345">
            <a:off x="67534" y="101408"/>
            <a:ext cx="466725" cy="3810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 rot="2761227">
            <a:off x="66444" y="5849007"/>
            <a:ext cx="466725" cy="3810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 rot="12988377" flipH="1">
            <a:off x="11657741" y="93693"/>
            <a:ext cx="466725" cy="3810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0513" flipV="1">
            <a:off x="11620667" y="5777993"/>
            <a:ext cx="451143" cy="4267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9654" y="219526"/>
            <a:ext cx="10696827" cy="14476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68" y="5957204"/>
            <a:ext cx="10711600" cy="16460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20978" y="716242"/>
            <a:ext cx="157656" cy="489834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6238" y="694689"/>
            <a:ext cx="176799" cy="4919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0805" y="423854"/>
            <a:ext cx="4934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Read these phrases with me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46" y="69813"/>
            <a:ext cx="12308891" cy="67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9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" y="0"/>
            <a:ext cx="4468663" cy="2238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71" y="0"/>
            <a:ext cx="4442429" cy="2238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02" y="1732589"/>
            <a:ext cx="4468630" cy="2238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" y="3429600"/>
            <a:ext cx="4470138" cy="2274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70" y="3465177"/>
            <a:ext cx="4442429" cy="22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230</TotalTime>
  <Words>22</Words>
  <Application>Microsoft Office PowerPoint</Application>
  <PresentationFormat>Широкоэкранный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Times New Roman</vt:lpstr>
      <vt:lpstr>Ретро</vt:lpstr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Ирина Позднова</cp:lastModifiedBy>
  <cp:revision>40</cp:revision>
  <dcterms:created xsi:type="dcterms:W3CDTF">2023-03-12T12:08:18Z</dcterms:created>
  <dcterms:modified xsi:type="dcterms:W3CDTF">2024-04-05T13:48:28Z</dcterms:modified>
</cp:coreProperties>
</file>