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80" r:id="rId2"/>
    <p:sldId id="289" r:id="rId3"/>
    <p:sldId id="283" r:id="rId4"/>
    <p:sldId id="285" r:id="rId5"/>
    <p:sldId id="290" r:id="rId6"/>
    <p:sldId id="29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6ECE7-9451-4069-A856-3E028025735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4302D-ADDA-424E-9763-0BB5916A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8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302D-ADDA-424E-9763-0BB5916A24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7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6217" y="1412776"/>
            <a:ext cx="3200400" cy="7302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Учитель физической культуры, педагог дополнительного  образования,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тренер АФК для детей с ОВЗ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11560" y="188640"/>
            <a:ext cx="27432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Арестов Дмитрий Валерьевич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005064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Педагогический стаж- 11 лет</a:t>
            </a:r>
          </a:p>
          <a:p>
            <a:r>
              <a:rPr lang="ru-RU" dirty="0" smtClean="0"/>
              <a:t>Квалификационная категория – высшая</a:t>
            </a:r>
          </a:p>
          <a:p>
            <a:endParaRPr lang="ru-RU" dirty="0"/>
          </a:p>
          <a:p>
            <a:r>
              <a:rPr lang="ru-RU" dirty="0" smtClean="0"/>
              <a:t>Высшее образование – Ленинградский государственный университет им. А.С. Пушкина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3839756" cy="5762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Слет ШСК в ДОЛ «Солнечный» среди школьных спортивных клубов «Санкт-Петербурга»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0128"/>
            <a:ext cx="3970338" cy="297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Дмитрий\Downloads\IMG_6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92513" y="-11022013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54" y="2564904"/>
            <a:ext cx="3851920" cy="2888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5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63072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зарядка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заряд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764704"/>
            <a:ext cx="3816424" cy="237626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907704" y="306896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зона для развития координации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0477-14-09-19-11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77072"/>
            <a:ext cx="3456384" cy="259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5" name="Рисунок 14" descr="IMG_0480-14-09-19-11-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360373" cy="2520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Малые Олимпийские игры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--NX27uw7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312368" cy="41764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3" y="980728"/>
            <a:ext cx="3893046" cy="2913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3635896" cy="25108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104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Инклюзивные уроки Физической культуры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34" y="1268760"/>
            <a:ext cx="3291830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2" r="11548" b="24550"/>
          <a:stretch/>
        </p:blipFill>
        <p:spPr>
          <a:xfrm>
            <a:off x="899591" y="604819"/>
            <a:ext cx="2993535" cy="3061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8" b="13154"/>
          <a:stretch/>
        </p:blipFill>
        <p:spPr>
          <a:xfrm>
            <a:off x="1113950" y="3923953"/>
            <a:ext cx="2880320" cy="2791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3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444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Занятия по Адаптивной физической культуре для детей с РАС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456384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3163"/>
          <a:stretch/>
        </p:blipFill>
        <p:spPr>
          <a:xfrm>
            <a:off x="5148064" y="875443"/>
            <a:ext cx="2787774" cy="29856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/>
          <a:stretch/>
        </p:blipFill>
        <p:spPr>
          <a:xfrm>
            <a:off x="4939297" y="4109329"/>
            <a:ext cx="3521135" cy="2748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5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675</TotalTime>
  <Words>74</Words>
  <Application>Microsoft Office PowerPoint</Application>
  <PresentationFormat>Экран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Учитель физической культуры, педагог дополнительного  образования, тренер АФК для детей с ОВЗ</vt:lpstr>
      <vt:lpstr>Слет ШСК в ДОЛ «Солнечный» среди школьных спортивных клубов «Санкт-Петербурга»</vt:lpstr>
      <vt:lpstr>Утренняя зарядка</vt:lpstr>
      <vt:lpstr>Малые Олимпийские игры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Физическое воспитание и двигательная активность обучающихся</dc:title>
  <dc:creator>Дмитрий Арестов</dc:creator>
  <cp:lastModifiedBy>Татьяна</cp:lastModifiedBy>
  <cp:revision>64</cp:revision>
  <dcterms:created xsi:type="dcterms:W3CDTF">2019-09-14T08:51:53Z</dcterms:created>
  <dcterms:modified xsi:type="dcterms:W3CDTF">2024-04-08T10:56:14Z</dcterms:modified>
</cp:coreProperties>
</file>