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0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6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61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1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24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67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6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9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3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6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4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4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9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5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5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2;&#1086;&#1085;&#1082;&#1091;&#1088;&#1089;%20&#1087;&#1077;&#1076;.%20&#1087;&#1086;&#1077;&#1079;&#1076;\&#1055;&#1086;&#1083;&#1103;&#1082;&#1072;\&#1052;&#1072;&#1096;&#1072;%20&#1080;%20&#1052;&#1077;&#1076;_&#1077;&#1076;&#1100;%20-%20&#1058;&#1088;&#1080;%20&#1078;&#1077;&#1083;&#1072;&#1085;&#1080;&#1103;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2;&#1086;&#1085;&#1082;&#1091;&#1088;&#1089;%20&#1087;&#1077;&#1076;.%20&#1087;&#1086;&#1077;&#1079;&#1076;\&#1055;&#1086;&#1083;&#1103;&#1082;&#1072;\&#1083;&#1077;&#1089;.mp3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2;&#1086;&#1085;&#1082;&#1091;&#1088;&#1089;%20&#1087;&#1077;&#1076;.%20&#1087;&#1086;&#1077;&#1079;&#1076;\&#1055;&#1086;&#1083;&#1103;&#1082;&#1072;\&#1083;&#1077;&#1089;.mp3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2;&#1086;&#1085;&#1082;&#1091;&#1088;&#1089;%20&#1087;&#1077;&#1076;.%20&#1087;&#1086;&#1077;&#1079;&#1076;\&#1055;&#1086;&#1083;&#1103;&#1082;&#1072;\&#1083;&#1077;&#1089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2;&#1086;&#1085;&#1082;&#1091;&#1088;&#1089;%20&#1087;&#1077;&#1076;.%20&#1087;&#1086;&#1077;&#1079;&#1076;\&#1055;&#1086;&#1083;&#1103;&#1082;&#1072;\&#1096;&#1091;&#1084;%20&#1076;&#1086;&#1078;&#1076;&#1103;.mp3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2;&#1086;&#1085;&#1082;&#1091;&#1088;&#1089;%20&#1087;&#1077;&#1076;.%20&#1087;&#1086;&#1077;&#1079;&#1076;\&#1055;&#1086;&#1083;&#1103;&#1082;&#1072;\&#1052;&#1072;&#1096;&#1072;%20&#1080;%20&#1052;&#1077;&#1076;_&#1077;&#1076;&#1100;%20-%20&#1058;&#1088;&#1080;%20&#1078;&#1077;&#1083;&#1072;&#1085;&#1080;&#1103;.mp3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2;&#1086;&#1085;&#1082;&#1091;&#1088;&#1089;%20&#1087;&#1077;&#1076;.%20&#1087;&#1086;&#1077;&#1079;&#1076;\&#1055;&#1086;&#1083;&#1103;&#1082;&#1072;\&#1052;&#1072;&#1096;&#1072;%20&#1080;%20&#1052;&#1077;&#1076;_&#1077;&#1076;&#1100;%20-%20&#1058;&#1088;&#1080;%20&#1078;&#1077;&#1083;&#1072;&#1085;&#1080;&#1103;.mp3" TargetMode="Externa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980728"/>
            <a:ext cx="6172200" cy="4890138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на тему: </a:t>
            </a:r>
          </a:p>
          <a:p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i="1" dirty="0">
                <a:latin typeface="Times New Roman" pitchFamily="18" charset="0"/>
                <a:cs typeface="Times New Roman" pitchFamily="18" charset="0"/>
              </a:rPr>
              <a:t>«Экспериментальная деятельность, как средство развития познавательной активности  у детей дошкольного возраста</a:t>
            </a:r>
            <a:r>
              <a:rPr lang="ru-RU" sz="5800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Балыкова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Ольга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iramida-ds.ru/wa-data/public/shop/products/31/40/4031/images/2389/2389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pp.userapi.com/c849024/v849024821/afd84/hWbx9JWwb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Маша и Мед_едь - Три жел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pp.userapi.com/c849524/v849524260/b7738/Mw7khvyC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92" y="3351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8" name="AutoShape 4" descr="http://misterdeco.com.ua/uploads/content/785/source/pled-neposeda-masha-i-medved-masha-na-lugu-1163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://misterdeco.com.ua/uploads/content/785/source/pled-neposeda-masha-i-medved-masha-na-lugu-1163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s://im0-tub-ru.yandex.net/i?id=b7841567ab2f2d6f3ce7296fbfc50c4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3" cy="6858001"/>
          </a:xfrm>
          <a:prstGeom prst="rect">
            <a:avLst/>
          </a:prstGeom>
          <a:noFill/>
        </p:spPr>
      </p:pic>
      <p:pic>
        <p:nvPicPr>
          <p:cNvPr id="11" name="ле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8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ле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304800" cy="304800"/>
          </a:xfrm>
          <a:prstGeom prst="rect">
            <a:avLst/>
          </a:prstGeom>
        </p:spPr>
      </p:pic>
      <p:pic>
        <p:nvPicPr>
          <p:cNvPr id="28676" name="Picture 4" descr="https://c.pxhere.com/photos/9c/7c/bellingrath_gardens_alabama_landscape_scenic_nature_outside_outdoors_country-538739.jpg!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ле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571876"/>
            <a:ext cx="304800" cy="304800"/>
          </a:xfrm>
          <a:prstGeom prst="rect">
            <a:avLst/>
          </a:prstGeom>
        </p:spPr>
      </p:pic>
      <p:pic>
        <p:nvPicPr>
          <p:cNvPr id="8194" name="Picture 2" descr="http://juicep.ru/wp-content/uploads/2017/12/8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14031" cy="6858000"/>
          </a:xfrm>
          <a:prstGeom prst="rect">
            <a:avLst/>
          </a:prstGeom>
          <a:noFill/>
        </p:spPr>
      </p:pic>
      <p:pic>
        <p:nvPicPr>
          <p:cNvPr id="8210" name="Picture 18" descr="https://sunveter.ru/uploads/posts/2015-07/1437413335_mm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3545632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8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p.userapi.com/c849024/v849024821/afd84/hWbx9JWwb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3367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pp.userapi.com/c849024/v849024821/afd8b/DPChd6SsJ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шум дожд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pp.userapi.com/c849024/v849024821/afd92/WBZk9h24x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0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8" name="Picture 6" descr="https://b1.culture.ru/c/808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Маша и Мед_едь - Три жел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эффективный метод познания закономерностей и явлений окружающего мира.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tvoymalysh.com.ua/uploads/files/Depositphotos_2076648_m-2015.jpg">
            <a:extLst>
              <a:ext uri="{FF2B5EF4-FFF2-40B4-BE49-F238E27FC236}">
                <a16:creationId xmlns:a16="http://schemas.microsoft.com/office/drawing/2014/main" id="{73A2C066-F7EA-4C15-9B67-796B4CB1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5"/>
            <a:ext cx="9144000" cy="2924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аша и Мед_едь - Три желани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714752"/>
            <a:ext cx="304800" cy="304800"/>
          </a:xfrm>
          <a:prstGeom prst="rect">
            <a:avLst/>
          </a:prstGeom>
        </p:spPr>
      </p:pic>
      <p:pic>
        <p:nvPicPr>
          <p:cNvPr id="34818" name="Picture 2" descr="https://pp.userapi.com/c849024/v849024821/afdee/g7NemvHm2q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coollady.ru/pic/0003/051/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7648"/>
            <a:ext cx="4751512" cy="6865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Детское экспериментирование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деятельность, в результате которой ребенок самостоятельно или под руководством взрослого делает для себя новое открытие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 </a:t>
            </a:r>
          </a:p>
        </p:txBody>
      </p:sp>
      <p:pic>
        <p:nvPicPr>
          <p:cNvPr id="5" name="Picture 2" descr="C:\Users\Галина\Desktop\ОТЧЁТ ПО КРУЖКУ 23.05.2018 Г\DSC_0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285211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Галина\Desktop\ОТЧЁТ ПО КРУЖКУ 23.05.2018 Г\DSC_0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03244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Галина\Desktop\ОТЧЁТ ПО КРУЖКУ 23.05.2018 Г\DSC_05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64518" y="1367930"/>
            <a:ext cx="2017494" cy="3115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67600" cy="20070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экспериментирования у детей формируется...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064896" cy="612068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Опыты и эксперименты способствуют формированию у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познавательного интереса;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развитию наблюдательности,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мыслительной деятельности;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творческих способностей;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ребёнок учится анализировать, делать выводы, устанавливать причинно-следственные связи;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расширению кругозора детей;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поддержанию у детей инициативы, сообразительности, пытливости, самостоятельности;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обогащению словарного запаса; воспитанию у дошкольников гуманно-ценностного отношения к окружающей действительности)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odyandsoulclass.ru/commodities/big/e245/566a6f0515366cb4e42003bb3fa9.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7082">
            <a:off x="5021151" y="501105"/>
            <a:ext cx="3240182" cy="5482527"/>
          </a:xfrm>
          <a:prstGeom prst="rect">
            <a:avLst/>
          </a:prstGeom>
          <a:noFill/>
        </p:spPr>
      </p:pic>
      <p:pic>
        <p:nvPicPr>
          <p:cNvPr id="4098" name="Picture 2" descr="http://www2.enginestores.ru/img/products/6181-rebenok-v-mire-poiska-programma-po-organizacii-poznavatelno-issledovatelskoj-dejatelnosti-doshkolnik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1843">
            <a:off x="636554" y="713173"/>
            <a:ext cx="3498921" cy="5301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912768" cy="16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Основное содержание данных исследований, предполагает формирование у детей представлений:</a:t>
            </a:r>
            <a:endParaRPr lang="ru-RU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91264" cy="4680520"/>
          </a:xfrm>
        </p:spPr>
        <p:txBody>
          <a:bodyPr/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О материалах. 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О взаимодействии веществ. 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Об объектах неживой природы.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организации проведения экспериментов:</a:t>
            </a:r>
          </a:p>
        </p:txBody>
      </p:sp>
      <p:pic>
        <p:nvPicPr>
          <p:cNvPr id="22530" name="Picture 2" descr="https://cdn-images-1.medium.com/max/1600/0*T-LF_r8RFuCDeYZ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016224" cy="2016224"/>
          </a:xfrm>
          <a:prstGeom prst="rect">
            <a:avLst/>
          </a:prstGeom>
          <a:noFill/>
        </p:spPr>
      </p:pic>
      <p:pic>
        <p:nvPicPr>
          <p:cNvPr id="22532" name="Picture 4" descr="https://im0-tub-ru.yandex.net/i?id=e330a17041388ab0b93ad053c67e98fc&amp;n=13&amp;exp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1944216" cy="1938160"/>
          </a:xfrm>
          <a:prstGeom prst="rect">
            <a:avLst/>
          </a:prstGeom>
          <a:noFill/>
        </p:spPr>
      </p:pic>
      <p:pic>
        <p:nvPicPr>
          <p:cNvPr id="22534" name="Picture 6" descr="http://itd2.mycdn.me/image?id=860682310828&amp;t=20&amp;plc=WEB&amp;tkn=*Jg6L22e9nzVEXmfPZ-nMTAJtBf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016224" cy="2016224"/>
          </a:xfrm>
          <a:prstGeom prst="rect">
            <a:avLst/>
          </a:prstGeom>
          <a:noFill/>
        </p:spPr>
      </p:pic>
      <p:pic>
        <p:nvPicPr>
          <p:cNvPr id="22536" name="Picture 8" descr="http://md-eksperiment.org/images/posters/5443a7150c3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4503359"/>
            <a:ext cx="2448272" cy="2027170"/>
          </a:xfrm>
          <a:prstGeom prst="rect">
            <a:avLst/>
          </a:prstGeom>
          <a:noFill/>
        </p:spPr>
      </p:pic>
      <p:pic>
        <p:nvPicPr>
          <p:cNvPr id="22538" name="Picture 10" descr="http://globalscience.ru/news/uploads/posts/1441878396_vyvo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2520280" cy="2078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melkie.net/wp-content/uploads/2018/02/pravila-povedeniya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</TotalTime>
  <Words>157</Words>
  <Application>Microsoft Office PowerPoint</Application>
  <PresentationFormat>Экран (4:3)</PresentationFormat>
  <Paragraphs>29</Paragraphs>
  <Slides>21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Детское экспериментирование – это деятельность, в результате которой ребенок самостоятельно или под руководством взрослого делает для себя новое открытие. </vt:lpstr>
      <vt:lpstr> В процессе экспериментирования у детей формируется...</vt:lpstr>
      <vt:lpstr>Презентация PowerPoint</vt:lpstr>
      <vt:lpstr>Презентация PowerPoint</vt:lpstr>
      <vt:lpstr>Основное содержание данных исследований, предполагает формирование у детей представлений:</vt:lpstr>
      <vt:lpstr>Структура организации проведения экспериментов: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дошкольное ОБРАЗОВАТЕЛЬНОЕ  УЧРЕЖДЕНИЕ ДЕТСКИЙ САД ПЕРВОЙ КАТЕГОРИИ № 60 «ЯГОДКА» </dc:title>
  <dc:creator>Галина</dc:creator>
  <cp:lastModifiedBy>Denis Shteynke</cp:lastModifiedBy>
  <cp:revision>69</cp:revision>
  <dcterms:created xsi:type="dcterms:W3CDTF">2018-09-24T18:31:08Z</dcterms:created>
  <dcterms:modified xsi:type="dcterms:W3CDTF">2024-03-26T12:48:48Z</dcterms:modified>
</cp:coreProperties>
</file>