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3C54CA-6AD0-43BA-80AF-317EF1C10E1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7DAD69-4305-4FF7-8F8C-B01C09AC8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24162"/>
          </a:xfrm>
        </p:spPr>
        <p:txBody>
          <a:bodyPr/>
          <a:lstStyle/>
          <a:p>
            <a:r>
              <a:rPr lang="ru-RU" sz="5400" dirty="0" smtClean="0"/>
              <a:t>Папье-маше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 : </a:t>
            </a:r>
            <a:r>
              <a:rPr lang="ru-RU" dirty="0" err="1" smtClean="0"/>
              <a:t>Самбуева</a:t>
            </a:r>
            <a:r>
              <a:rPr lang="ru-RU" dirty="0" smtClean="0"/>
              <a:t> Р.С.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m/my56XwQo3CPguJiRHNW2tGV7Ox9qrEMpkz8fa1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age1.slideserve.com/3133940/slide6-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10.userapi.com/impg/gmXQwIse9gwqaoKuHOH9Gu-VCVTIOHZm2uvEdA/nciklF7ueZE.jpg?size=1400x1000&amp;quality=96&amp;sign=0ba33998e4fb14c352904e22910e11ae&amp;c_uniq_tag=Ng3-vvgyW1KBAw8sedeOilSEm1brfGdbXb6QqTOlmRQ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«Хохлома</a:t>
            </a:r>
            <a:r>
              <a:rPr lang="ru-RU" sz="2700" dirty="0"/>
              <a:t>» </a:t>
            </a:r>
            <a:r>
              <a:rPr lang="ru-RU" sz="2700" dirty="0" smtClean="0"/>
              <a:t>-это </a:t>
            </a:r>
            <a:r>
              <a:rPr lang="ru-RU" sz="2700" dirty="0"/>
              <a:t> </a:t>
            </a:r>
            <a:r>
              <a:rPr lang="ru-RU" sz="2700" b="1" dirty="0" smtClean="0"/>
              <a:t>декоративная </a:t>
            </a:r>
            <a:r>
              <a:rPr lang="ru-RU" sz="2700" b="1" dirty="0"/>
              <a:t>роспись деревянной мебели или посуды золотистыми, зелеными и красными красками на черном фоне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https://raskraskirus.ru/wp-content/uploads/6/9/8/6980f79c62e8fb3d91440a37b9bc43d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https://prorisuem.ru/foto/5923/risunok_dereviannaia_posuda_s_izobrazheniem_rospisi_khokhloma_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pro100hobbi.ru/wp-content/uploads/b/1/2/b1283a71ace02a6676d810076fb6c79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297421" cy="323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хохломской росписи</a:t>
            </a:r>
            <a:endParaRPr lang="ru-RU" dirty="0"/>
          </a:p>
        </p:txBody>
      </p:sp>
      <p:pic>
        <p:nvPicPr>
          <p:cNvPr id="4" name="Содержимое 3" descr="https://gas-kvas.com/uploads/posts/2023-01/1673664363_gas-kvas-com-p-risunok-v-stile-khokhloma-poetapno-posledo-4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62" y="2423319"/>
            <a:ext cx="7153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Папье-маше</vt:lpstr>
      <vt:lpstr>Слайд 2</vt:lpstr>
      <vt:lpstr>Слайд 3</vt:lpstr>
      <vt:lpstr>Слайд 4</vt:lpstr>
      <vt:lpstr>«Хохлома» -это  декоративная роспись деревянной мебели или посуды золотистыми, зелеными и красными красками на черном фоне.</vt:lpstr>
      <vt:lpstr>Элементы хохломской росписи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</cp:revision>
  <dcterms:created xsi:type="dcterms:W3CDTF">2024-01-22T04:10:42Z</dcterms:created>
  <dcterms:modified xsi:type="dcterms:W3CDTF">2024-04-01T02:37:36Z</dcterms:modified>
</cp:coreProperties>
</file>