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9" r:id="rId6"/>
    <p:sldId id="270" r:id="rId7"/>
    <p:sldId id="261" r:id="rId8"/>
    <p:sldId id="263" r:id="rId9"/>
    <p:sldId id="262" r:id="rId10"/>
    <p:sldId id="271" r:id="rId11"/>
    <p:sldId id="265" r:id="rId12"/>
    <p:sldId id="257" r:id="rId13"/>
    <p:sldId id="264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4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8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6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4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2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8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5953-DAF8-403F-94AF-0342D03D8B62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667D-3CE3-496D-9515-ABB595AB8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673224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896544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Опыт реализации программы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«Орлята России»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во 2Б классе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73216"/>
            <a:ext cx="4932040" cy="1392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Классный руководитель: Абрамова Е.А.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5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40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Конкурсный отбор «Содружество Орлят России»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84784"/>
            <a:ext cx="3960440" cy="49685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класс имеет возможность поучаствовать в конкурсе на путевку в лагерь «Орленок», едет 4 класс со своими взрослыми вожатыми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321656" cy="50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39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756"/>
            <a:ext cx="3672408" cy="276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901"/>
            <a:ext cx="3632936" cy="273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672408" cy="27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32936" cy="27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960325"/>
            <a:ext cx="831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Реализация трека «Орлёнок – эрудит»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255313"/>
            <a:ext cx="831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Реализация трека «Орлёнок – мастер»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9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60412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3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4" y="-9130"/>
            <a:ext cx="3497528" cy="248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47"/>
            <a:ext cx="34077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4" y="4320343"/>
            <a:ext cx="3353512" cy="238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407097"/>
            <a:ext cx="3384149" cy="23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464296"/>
            <a:ext cx="2685959" cy="194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16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Значки и сертификаты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участникам трека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1633"/>
            <a:ext cx="4968552" cy="32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80" y="3365585"/>
            <a:ext cx="3528392" cy="325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4857"/>
            <a:ext cx="4633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48" y="188640"/>
            <a:ext cx="29015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05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" y="58286"/>
            <a:ext cx="47529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6576" y="141277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Сентябрь  Вводный </a:t>
            </a:r>
            <a:r>
              <a:rPr lang="ru-RU" dirty="0" err="1" smtClean="0"/>
              <a:t>орлятский</a:t>
            </a:r>
            <a:r>
              <a:rPr lang="ru-RU" dirty="0" smtClean="0"/>
              <a:t> урок  1</a:t>
            </a:r>
          </a:p>
          <a:p>
            <a:r>
              <a:rPr lang="ru-RU" dirty="0" smtClean="0"/>
              <a:t>Октябрь  «Орленок – лидер»              9</a:t>
            </a:r>
          </a:p>
          <a:p>
            <a:r>
              <a:rPr lang="ru-RU" dirty="0" smtClean="0"/>
              <a:t>Ноябрь  «Орленок – эрудит»               9</a:t>
            </a:r>
          </a:p>
          <a:p>
            <a:r>
              <a:rPr lang="ru-RU" dirty="0" smtClean="0"/>
              <a:t>Декабрь «Орленок –мастер»              9</a:t>
            </a:r>
          </a:p>
          <a:p>
            <a:r>
              <a:rPr lang="ru-RU" dirty="0" smtClean="0"/>
              <a:t>Январь Итоговые занятия </a:t>
            </a:r>
          </a:p>
          <a:p>
            <a:r>
              <a:rPr lang="ru-RU" dirty="0" smtClean="0"/>
              <a:t>по 3 трекам                                              2</a:t>
            </a:r>
          </a:p>
          <a:p>
            <a:r>
              <a:rPr lang="ru-RU" dirty="0" smtClean="0"/>
              <a:t>«Орленок – доброволец»                    9</a:t>
            </a:r>
          </a:p>
          <a:p>
            <a:r>
              <a:rPr lang="ru-RU" dirty="0" smtClean="0"/>
              <a:t>Февраль «Орленок – спортсмен»      9</a:t>
            </a:r>
          </a:p>
          <a:p>
            <a:r>
              <a:rPr lang="ru-RU" dirty="0" smtClean="0"/>
              <a:t>Март «Орлёнок – эколог»                    9</a:t>
            </a:r>
          </a:p>
          <a:p>
            <a:r>
              <a:rPr lang="ru-RU" dirty="0" smtClean="0"/>
              <a:t>Апрель «Орлёнок- хранитель        исторической памяти»                          9</a:t>
            </a:r>
          </a:p>
          <a:p>
            <a:r>
              <a:rPr lang="ru-RU" dirty="0" smtClean="0"/>
              <a:t>Май Итоговые занятия                         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25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84" y="980728"/>
            <a:ext cx="916419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" y="5013176"/>
            <a:ext cx="463256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72" y="332656"/>
            <a:ext cx="6347048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1 этап   регистрация</a:t>
            </a:r>
            <a:br>
              <a:rPr lang="ru-RU" sz="4800" dirty="0" smtClean="0">
                <a:solidFill>
                  <a:schemeClr val="tx2"/>
                </a:solidFill>
              </a:rPr>
            </a:b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96752"/>
            <a:ext cx="8229600" cy="28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27451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Регистрация классного руководителя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Регистрация учащихся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Согласие родителей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ID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адресу находим своих учеников и формируется кабинет учителя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2"/>
            <a:ext cx="2483768" cy="116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0" y="5010150"/>
            <a:ext cx="4633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Личный кабинет классного руководителя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" y="1484784"/>
            <a:ext cx="9173210" cy="42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32" y="160104"/>
            <a:ext cx="2481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9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Личный кабинет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классного </a:t>
            </a:r>
            <a:r>
              <a:rPr lang="ru-RU" dirty="0">
                <a:solidFill>
                  <a:schemeClr val="tx2"/>
                </a:solidFill>
              </a:rPr>
              <a:t>руководителя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" y="2204864"/>
            <a:ext cx="9230674" cy="454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188640"/>
            <a:ext cx="2481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7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387709"/>
            <a:ext cx="37651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Учителя имеют возможность пройти курсы в лагере «Орлёнок»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3960440" cy="451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6" y="116632"/>
            <a:ext cx="9096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Планы, </a:t>
            </a:r>
            <a:r>
              <a:rPr lang="ru-RU" dirty="0" err="1" smtClean="0">
                <a:solidFill>
                  <a:srgbClr val="7030A0"/>
                </a:solidFill>
              </a:rPr>
              <a:t>вебинары</a:t>
            </a:r>
            <a:r>
              <a:rPr lang="ru-RU" dirty="0" smtClean="0">
                <a:solidFill>
                  <a:srgbClr val="7030A0"/>
                </a:solidFill>
              </a:rPr>
              <a:t>, итоговые события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672408" cy="297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038600" cy="38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4636"/>
            <a:ext cx="2520279" cy="28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18828"/>
            <a:ext cx="4680520" cy="26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16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4524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24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" y="-336129"/>
            <a:ext cx="2245984" cy="280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07" y="370521"/>
            <a:ext cx="25241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20" y="94084"/>
            <a:ext cx="231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73" y="188640"/>
            <a:ext cx="1904801" cy="199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2552"/>
            <a:ext cx="2376264" cy="22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32" y="2584916"/>
            <a:ext cx="1898274" cy="172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45" y="2270563"/>
            <a:ext cx="1681090" cy="212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51" y="2294571"/>
            <a:ext cx="2267149" cy="214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5" y="4590300"/>
            <a:ext cx="1664501" cy="20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84" y="4558268"/>
            <a:ext cx="1962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90" y="4514788"/>
            <a:ext cx="2143683" cy="217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576375"/>
            <a:ext cx="19621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8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260648"/>
            <a:ext cx="8595304" cy="355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5085184"/>
            <a:ext cx="4633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429000"/>
            <a:ext cx="7344816" cy="23762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7-8 встреча с интересными людьми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9 – обобщение Итоговое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мероприятие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 ребятами работают старшеклассники-активисты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17" y="32000"/>
            <a:ext cx="2481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64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167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Опыт реализации программы  «Орлята России»  во 2Б классе</vt:lpstr>
      <vt:lpstr>1 этап   регистрация </vt:lpstr>
      <vt:lpstr>Личный кабинет классного руководителя</vt:lpstr>
      <vt:lpstr>Личный кабинет  классного руководителя</vt:lpstr>
      <vt:lpstr>Презентация PowerPoint</vt:lpstr>
      <vt:lpstr>Планы, вебинары, итоговые события</vt:lpstr>
      <vt:lpstr>Презентация PowerPoint</vt:lpstr>
      <vt:lpstr>Презентация PowerPoint</vt:lpstr>
      <vt:lpstr>7-8 встреча с интересными людьми 9 – обобщение Итоговое мероприятие С ребятами работают старшеклассники-активисты</vt:lpstr>
      <vt:lpstr>Конкурсный отбор «Содружество Орлят России»</vt:lpstr>
      <vt:lpstr>Презентация PowerPoint</vt:lpstr>
      <vt:lpstr>Презентация PowerPoint</vt:lpstr>
      <vt:lpstr>Презентация PowerPoint</vt:lpstr>
      <vt:lpstr>Значки и сертификаты  участникам трека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11</cp:revision>
  <dcterms:created xsi:type="dcterms:W3CDTF">2023-06-04T16:20:56Z</dcterms:created>
  <dcterms:modified xsi:type="dcterms:W3CDTF">2023-06-06T18:20:07Z</dcterms:modified>
</cp:coreProperties>
</file>