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ё\Desktop\клипарты\b05d93436b6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8305800" cy="32861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                    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rgbClr val="00B050"/>
                </a:solidFill>
              </a:rPr>
              <a:t>Книжка- </a:t>
            </a:r>
            <a:r>
              <a:rPr lang="ru-RU" sz="3100" dirty="0" smtClean="0">
                <a:solidFill>
                  <a:srgbClr val="00B050"/>
                </a:solidFill>
              </a:rPr>
              <a:t>малышка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Охраняемые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животные.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Тигр. Леопард.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786454"/>
            <a:ext cx="8305800" cy="50006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Волкова Виктория          ученица 3 класса школы № 11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ё\Desktop\клипарты\8.11 зверята\Знову ця школа!\0_fb420_8e88b9cf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786214" cy="3086381"/>
          </a:xfrm>
          <a:prstGeom prst="rect">
            <a:avLst/>
          </a:prstGeom>
          <a:noFill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 r="13147" b="1573"/>
          <a:stretch>
            <a:fillRect/>
          </a:stretch>
        </p:blipFill>
        <p:spPr bwMode="auto">
          <a:xfrm>
            <a:off x="6643702" y="3500438"/>
            <a:ext cx="1000132" cy="1214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ё\Desktop\клипарты\b05d93436b6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357299"/>
            <a:ext cx="3429024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    Каждый день на Земле исчезают десятки представителей флоры и фауны. Один из способов борьбы за сохранение </a:t>
            </a:r>
            <a:r>
              <a:rPr lang="ru-RU" b="1" dirty="0" err="1" smtClean="0"/>
              <a:t>биоразнообразия</a:t>
            </a:r>
            <a:r>
              <a:rPr lang="ru-RU" b="1" dirty="0" smtClean="0"/>
              <a:t> на нашей планете - охрана редких и исчезающих видов растений и животных. 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Амурский тигр, самый крупный в мире, единственный представитель вида, живущий в снегах. Сейчас в России насчитывается более 450 особей. </a:t>
            </a:r>
          </a:p>
        </p:txBody>
      </p:sp>
      <p:pic>
        <p:nvPicPr>
          <p:cNvPr id="8" name="Picture 13" descr="Кошки-анимаш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амурский тигр"/>
          <p:cNvPicPr>
            <a:picLocks noChangeAspect="1" noChangeArrowheads="1"/>
          </p:cNvPicPr>
          <p:nvPr/>
        </p:nvPicPr>
        <p:blipFill>
          <a:blip r:embed="rId4" cstate="print"/>
          <a:srcRect t="14764" b="3691"/>
          <a:stretch>
            <a:fillRect/>
          </a:stretch>
        </p:blipFill>
        <p:spPr bwMode="auto">
          <a:xfrm>
            <a:off x="4857752" y="2857496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 l="8780" t="10010" r="26241" b="18932"/>
          <a:stretch>
            <a:fillRect/>
          </a:stretch>
        </p:blipFill>
        <p:spPr bwMode="auto">
          <a:xfrm>
            <a:off x="6643702" y="1571612"/>
            <a:ext cx="1403350" cy="97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ё\Desktop\клипарты\b05d93436b6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1571612"/>
            <a:ext cx="3643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Дальневосточный леопард – одна из самых редких и красивых кошек мира. Это самый северный представитель вида. Из-за активной деятельности человека ареал обитания животных сильно сократился, стремительно уменьшается и число особей. насчитывается не более 40 дальневосточных леопардов, 30 из которых обитают в Приморье</a:t>
            </a:r>
            <a:endParaRPr lang="ru-RU" b="1" dirty="0"/>
          </a:p>
        </p:txBody>
      </p:sp>
      <p:pic>
        <p:nvPicPr>
          <p:cNvPr id="5" name="Picture 2" descr="D:\1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3357586" cy="2246214"/>
          </a:xfrm>
          <a:prstGeom prst="rect">
            <a:avLst/>
          </a:prstGeom>
          <a:noFill/>
        </p:spPr>
      </p:pic>
      <p:pic>
        <p:nvPicPr>
          <p:cNvPr id="4098" name="Picture 2" descr="C:\Users\ё\Desktop\клипарты\8.11 зверята\Знову ця школа!\0_ee419_5e97b71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85728"/>
            <a:ext cx="1214446" cy="883085"/>
          </a:xfrm>
          <a:prstGeom prst="rect">
            <a:avLst/>
          </a:prstGeom>
          <a:noFill/>
        </p:spPr>
      </p:pic>
      <p:pic>
        <p:nvPicPr>
          <p:cNvPr id="6" name="Picture 2" descr="C:\Users\Real\Desktop\image12.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928662" y="3357562"/>
            <a:ext cx="321471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ё\Desktop\клипарты\b05d93436b6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643050"/>
            <a:ext cx="4214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беречь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леопардов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тигров.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3" descr="C:\Users\ё\Desktop\клипарты\8.11 зверята\Знову ця школа!\0_1334ac_aeb80bd9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613002"/>
            <a:ext cx="3143272" cy="2773623"/>
          </a:xfrm>
          <a:prstGeom prst="rect">
            <a:avLst/>
          </a:prstGeom>
          <a:noFill/>
        </p:spPr>
      </p:pic>
      <p:pic>
        <p:nvPicPr>
          <p:cNvPr id="8" name="Picture 2" descr="C:\Users\ё\Desktop\клипарты\0_506e9_51e683d0_M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643314"/>
            <a:ext cx="1833562" cy="182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</TotalTime>
  <Words>120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                                                                                        Книжка- малышка.  Охраняемые  животные.  Тигр. Леопард.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Книжка малышка. Охраняемые животные. Тигр. Леопард.</dc:title>
  <dc:creator>ё</dc:creator>
  <cp:lastModifiedBy>ё</cp:lastModifiedBy>
  <cp:revision>18</cp:revision>
  <dcterms:created xsi:type="dcterms:W3CDTF">2015-11-29T08:20:02Z</dcterms:created>
  <dcterms:modified xsi:type="dcterms:W3CDTF">2015-11-29T11:00:51Z</dcterms:modified>
</cp:coreProperties>
</file>