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4" r:id="rId2"/>
    <p:sldId id="287" r:id="rId3"/>
    <p:sldId id="288" r:id="rId4"/>
    <p:sldId id="295" r:id="rId5"/>
    <p:sldId id="294" r:id="rId6"/>
    <p:sldId id="296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9" r:id="rId18"/>
    <p:sldId id="308" r:id="rId19"/>
    <p:sldId id="310" r:id="rId20"/>
    <p:sldId id="291" r:id="rId21"/>
    <p:sldId id="290" r:id="rId22"/>
    <p:sldId id="289" r:id="rId23"/>
    <p:sldId id="258" r:id="rId24"/>
    <p:sldId id="259" r:id="rId25"/>
    <p:sldId id="265" r:id="rId26"/>
    <p:sldId id="280" r:id="rId27"/>
    <p:sldId id="273" r:id="rId28"/>
    <p:sldId id="262" r:id="rId29"/>
    <p:sldId id="281" r:id="rId30"/>
    <p:sldId id="282" r:id="rId31"/>
    <p:sldId id="266" r:id="rId32"/>
    <p:sldId id="267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3DE8F-B47E-4369-BED1-1C39FFABC5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80032-A59D-46B4-A1AD-C0F12E302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33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84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8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46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454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093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76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91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941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17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00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2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325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06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5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22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85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482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67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29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173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7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07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29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10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18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67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80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0032-A59D-46B4-A1AD-C0F12E3026C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71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hyperlink" Target="https://virtualmuseum.ucoz.net/index/0-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hyperlink" Target="https://virtualmuseum.ucoz.net/publ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hyperlink" Target="https://virtualmuseum.ucoz.ne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museum.ucoz.net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museum.ucoz.net/index/videosjuzhety/0-7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rtualmuseum.ucoz.net/index/iniciatory/0-6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rtualmuseum.ucoz.net/index/iniciatory/0-6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hyperlink" Target="https://virtualmuseum.ucoz.net/gb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rtualmuseum.ucoz.net/pub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476672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униципальное автономное дошкольное образовательное учреждение</a:t>
            </a: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№ 24 комбинированного вида»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492896"/>
            <a:ext cx="885698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Нравственно-патриотическое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дошкольника 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условиях социального партнерства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19872" y="6069873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Мончегорск,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64" y="162788"/>
            <a:ext cx="4494896" cy="3673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31" y="3836109"/>
            <a:ext cx="5461709" cy="296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371" y="476672"/>
            <a:ext cx="3353820" cy="576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1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04" y="21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 музеем «Дети войны» осуществляется на основании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договора 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сотрудничестве, и включает в себя: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1.Планирование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совместной деятельности.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2.Организация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проведение совместных педагогических мероприятий.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1" r="29" b="18159"/>
          <a:stretch/>
        </p:blipFill>
        <p:spPr>
          <a:xfrm>
            <a:off x="1381973" y="2638578"/>
            <a:ext cx="6338547" cy="388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221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03" y="6041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92696"/>
            <a:ext cx="856895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1.Обучающие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расширять знания об историческом наследии нашей страны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2.Развивающие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познавательные способности детей в процессе исследовательской и практической деятельности; формировать наглядно-образное мышление, творческие способности, самостоятельность, навыки взаимоотношений с взрослыми;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3.Воспитательные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способствовать воспитанию нравственных ценностей; воспитывать любовь к Родине, уважение и почитание старшего поколения, вызывать эмоциональный отклик на результат своей деятельности.	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03" y="6041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133" y="427704"/>
            <a:ext cx="3762182" cy="628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50" y="427704"/>
            <a:ext cx="3813857" cy="628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5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03" y="6041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116631"/>
            <a:ext cx="5820599" cy="327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453585"/>
            <a:ext cx="6145301" cy="345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7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560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76" y="397745"/>
            <a:ext cx="5073296" cy="2844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960" y="260647"/>
            <a:ext cx="3383954" cy="6395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8" y="3565576"/>
            <a:ext cx="5219419" cy="29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7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5729" t="4863" r="1997" b="16137"/>
          <a:stretch/>
        </p:blipFill>
        <p:spPr>
          <a:xfrm>
            <a:off x="63280" y="66967"/>
            <a:ext cx="4707086" cy="326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907" y="3240235"/>
            <a:ext cx="4393035" cy="360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544" y="64756"/>
            <a:ext cx="4408399" cy="318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-8861" t="8689" r="28203" b="-5099"/>
          <a:stretch/>
        </p:blipFill>
        <p:spPr>
          <a:xfrm>
            <a:off x="-489353" y="3293001"/>
            <a:ext cx="5259719" cy="377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62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" y="0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1" y="4136"/>
            <a:ext cx="4570143" cy="342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25" y="1988840"/>
            <a:ext cx="4377096" cy="3417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53" y="3526638"/>
            <a:ext cx="4532237" cy="33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9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7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50920"/>
            <a:ext cx="4600205" cy="344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958" y="774908"/>
            <a:ext cx="4032448" cy="538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19" y="3469535"/>
            <a:ext cx="4660895" cy="344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908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" y="0"/>
            <a:ext cx="9185503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550" y="620688"/>
            <a:ext cx="817290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59845"/>
            <a:ext cx="248547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0454" r="-790"/>
          <a:stretch/>
        </p:blipFill>
        <p:spPr>
          <a:xfrm>
            <a:off x="3601406" y="3460818"/>
            <a:ext cx="5542594" cy="328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sun9-17.userapi.com/impg/AlcrcCQH3A_eBNbFJvwJaUuKbu-AXJ5HlbY3bQ/a_vJbPlbmjA.jpg?size=807x605&amp;quality=95&amp;sign=2339c1619772e6640d3eeb7b700160c8&amp;c_uniq_tag=jkywhR4Gmi70Kgr-dEBWrQZFQ6eFDAV4Gur47QK5WuY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59845"/>
            <a:ext cx="4536504" cy="3400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79.userapi.com/impg/psMvws0AqOHRYhT374Q9_lz7l9O0Kro40JZvww/mcfOanr4ZTM.jpg?size=606x1080&amp;quality=95&amp;sign=3467f9ec629bd0680dfc029b782de1e2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94"/>
          <a:stretch/>
        </p:blipFill>
        <p:spPr bwMode="auto">
          <a:xfrm>
            <a:off x="604790" y="3404613"/>
            <a:ext cx="270909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5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традиционным российским духовно-нравственным ценностям относятся, прежде всего, 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взаимоуважение, историческая память и преемственность поколений, единство народов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84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традиционным российским духовно-нравственным ценностям относятся, прежде всего, 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взаимоуважение, историческая память и преемственность поколений, единство народов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традиционным российским духовно-нравственным ценностям относятся, прежде всего, 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взаимоуважение, историческая память и преемственность поколений, единство народов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44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традиционным российским духовно-нравственным ценностям относятся, прежде всего, 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взаимоуважение, историческая память и преемственность поколений, единство народов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4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0" y="99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1328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5811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1800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49299"/>
            <a:ext cx="87129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работы: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Виртуальный музей как средство духовно-нравственного воспитания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дошкольников.</a:t>
            </a:r>
            <a:endParaRPr lang="en-US" sz="1600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Номинация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лучший проект (программа), направленный на создание совершенствования системы патриотического воспитания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en-US" sz="1600" b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виртуальный музей в дошкольном образовательном учреждении, определить систему работы по патриотическому воспитанию дошкольников через эффективное использование современных информационных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технологий.</a:t>
            </a:r>
            <a:endParaRPr lang="en-US" sz="1600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Изучить теоретические основы создания музейной педагогики, выделяя особенности организации виртуального музея в ДОУ.</a:t>
            </a:r>
            <a:endParaRPr lang="ru-RU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Формировать систему взаимодействия ДОУ и социума, направленную на воспитание личности дошкольника-патриота.</a:t>
            </a:r>
            <a:endParaRPr lang="ru-RU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Разработать и апробировать модель виртуального музея как средства реализации патриотического воспитания детей: для педагогов, родителей и дошкольников.</a:t>
            </a:r>
            <a:endParaRPr lang="ru-RU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Систематизировать и обобщить опыт работы по созданию виртуального образовательного пространства - виртуального музея.</a:t>
            </a:r>
            <a:endParaRPr lang="ru-RU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endParaRPr lang="ru-RU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33265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6531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76470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180" t="7308" r="893" b="13652"/>
          <a:stretch/>
        </p:blipFill>
        <p:spPr>
          <a:xfrm>
            <a:off x="215477" y="218257"/>
            <a:ext cx="8713046" cy="6460395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1415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33265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Раздел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«О виртуальном музее»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6531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76470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172" t="4094" r="1141" b="12228"/>
          <a:stretch/>
        </p:blipFill>
        <p:spPr>
          <a:xfrm>
            <a:off x="753045" y="1163653"/>
            <a:ext cx="7800677" cy="551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15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1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33265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Раздел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«Методическое пространство»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6531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5113" t="7919" r="2105" b="12662"/>
          <a:stretch/>
        </p:blipFill>
        <p:spPr>
          <a:xfrm>
            <a:off x="668889" y="1233196"/>
            <a:ext cx="7806221" cy="53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33265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6531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76470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552" y="332656"/>
            <a:ext cx="77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Раздел «Галерея»       </a:t>
            </a:r>
            <a:endParaRPr lang="ru-RU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1610" t="17516" r="38601" b="38188"/>
          <a:stretch/>
        </p:blipFill>
        <p:spPr>
          <a:xfrm>
            <a:off x="675724" y="912713"/>
            <a:ext cx="7784708" cy="55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475656" y="374177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Раздел «Галерея</a:t>
            </a:r>
            <a:r>
              <a:rPr lang="ru-RU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»</a:t>
            </a:r>
            <a:endParaRPr lang="ru-RU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6531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830" r="10376" b="4551"/>
          <a:stretch/>
        </p:blipFill>
        <p:spPr>
          <a:xfrm>
            <a:off x="1390938" y="877363"/>
            <a:ext cx="5989373" cy="55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1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33265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Раздел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«Видеосюжеты»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5558" y="216993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60744" y="465235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944" r="11367"/>
          <a:stretch/>
        </p:blipFill>
        <p:spPr>
          <a:xfrm>
            <a:off x="235358" y="397152"/>
            <a:ext cx="2688032" cy="3178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8653" t="-218" r="2799" b="218"/>
          <a:stretch/>
        </p:blipFill>
        <p:spPr>
          <a:xfrm>
            <a:off x="3139717" y="1958797"/>
            <a:ext cx="2703378" cy="3196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7738" r="13768"/>
          <a:stretch/>
        </p:blipFill>
        <p:spPr>
          <a:xfrm>
            <a:off x="6045172" y="3638941"/>
            <a:ext cx="2847308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3" y="-26960"/>
            <a:ext cx="9144000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" y="116632"/>
            <a:ext cx="5452989" cy="2801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034" t="207" r="-5747" b="20848"/>
          <a:stretch/>
        </p:blipFill>
        <p:spPr>
          <a:xfrm>
            <a:off x="5724128" y="692696"/>
            <a:ext cx="3296515" cy="557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sun9-17.userapi.com/impg/AlcrcCQH3A_eBNbFJvwJaUuKbu-AXJ5HlbY3bQ/a_vJbPlbmjA.jpg?size=807x605&amp;quality=95&amp;sign=2339c1619772e6640d3eeb7b700160c8&amp;c_uniq_tag=jkywhR4Gmi70Kgr-dEBWrQZFQ6eFDAV4Gur47QK5WuY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03740"/>
            <a:ext cx="5007749" cy="3754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8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5558" y="216993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259868" y="2396274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60744" y="465235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932" t="13090" r="36669" b="21998"/>
          <a:stretch/>
        </p:blipFill>
        <p:spPr>
          <a:xfrm>
            <a:off x="1331640" y="982961"/>
            <a:ext cx="6263406" cy="56666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3728" y="395718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Раздел «Инициаторы»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85293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33265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6531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76470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8" y="33265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73" y="1484784"/>
            <a:ext cx="7333059" cy="4713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9672" y="794321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Раздел «Инициаторы»</a:t>
            </a:r>
            <a:endParaRPr lang="ru-RU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rgbClr val="AE128D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8188" y="277033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556" y="22922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6531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6" y="42586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Раздел</a:t>
            </a:r>
          </a:p>
          <a:p>
            <a:pPr lvl="0" algn="ctr"/>
            <a:r>
              <a:rPr lang="ru-RU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2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«Гостевая книга»</a:t>
            </a:r>
            <a:endParaRPr lang="ru-RU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552" y="26064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5113" t="10209" r="2161" b="5654"/>
          <a:stretch/>
        </p:blipFill>
        <p:spPr>
          <a:xfrm>
            <a:off x="1115616" y="1340768"/>
            <a:ext cx="7056784" cy="51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"/>
          <p:cNvSpPr txBox="1"/>
          <p:nvPr/>
        </p:nvSpPr>
        <p:spPr>
          <a:xfrm>
            <a:off x="822352" y="260648"/>
            <a:ext cx="72060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"/>
          <p:cNvSpPr txBox="1"/>
          <p:nvPr/>
        </p:nvSpPr>
        <p:spPr>
          <a:xfrm>
            <a:off x="1043608" y="2132591"/>
            <a:ext cx="7206032" cy="139616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100" dirty="0">
              <a:solidFill>
                <a:srgbClr val="BD030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1"/>
          <p:cNvSpPr txBox="1"/>
          <p:nvPr/>
        </p:nvSpPr>
        <p:spPr>
          <a:xfrm>
            <a:off x="5580112" y="4896145"/>
            <a:ext cx="3273932" cy="7920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rgbClr val="AE128D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05983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8188" y="277033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606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23488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46531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556" y="22922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21328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87624" y="23488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4248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46531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3754" y="330295"/>
            <a:ext cx="80746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4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algn="ctr"/>
            <a:r>
              <a:rPr lang="ru-RU" sz="32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перехода в Виртуальный музей пройдите по ссылке</a:t>
            </a:r>
          </a:p>
          <a:p>
            <a:pPr lvl="0" algn="ctr"/>
            <a:r>
              <a:rPr lang="en-US" sz="32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32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://virtualmuseum.ucoz.net/publ</a:t>
            </a:r>
            <a:r>
              <a:rPr lang="en-US" sz="32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sz="32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совершите увлекательные путешествия!</a:t>
            </a:r>
          </a:p>
          <a:p>
            <a:pPr lvl="0" algn="ctr"/>
            <a:r>
              <a:rPr lang="ru-RU" sz="2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lvl="0" algn="ctr"/>
            <a:r>
              <a:rPr lang="ru-RU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просмотра!</a:t>
            </a:r>
            <a:endParaRPr lang="ru-RU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552" y="26064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5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60"/>
            <a:ext cx="9144000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6" y="188640"/>
            <a:ext cx="3051133" cy="406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669" y="1051618"/>
            <a:ext cx="2969199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939" y="2636912"/>
            <a:ext cx="2971513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66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3" y="-26960"/>
            <a:ext cx="9144000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60648"/>
            <a:ext cx="5184576" cy="3283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693" y="548680"/>
            <a:ext cx="2991482" cy="5839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60" y="3581294"/>
            <a:ext cx="5089752" cy="312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85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3" y="-26960"/>
            <a:ext cx="9144000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6" y="3837610"/>
            <a:ext cx="5633748" cy="283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865" y="425162"/>
            <a:ext cx="3208172" cy="5714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70" y="188640"/>
            <a:ext cx="4862952" cy="364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4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sun9-2.userapi.com/impg/Ku0-noDnENRpSw6AF5qNSNIDUFtBm2gSQlkoJg/FLCJK7TX4ok.jpg?size=1280x591&amp;quality=95&amp;sign=6cbae39f5e34feaaab16582175bd3448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7014" r="6105" b="4163"/>
          <a:stretch/>
        </p:blipFill>
        <p:spPr bwMode="auto">
          <a:xfrm>
            <a:off x="1403649" y="3757682"/>
            <a:ext cx="6159526" cy="3039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s://sun9-37.userapi.com/impg/36LVyEOtM_TKfn9A9T_IfIujL9zf7Lw-KKSM9g/7mrhEh8rIZU.jpg?size=1280x960&amp;quality=95&amp;sign=c7f1194be4b511f6122f88d452ca892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885" y="405169"/>
            <a:ext cx="4350611" cy="326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152891"/>
            <a:ext cx="4500500" cy="314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78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18" y="397365"/>
            <a:ext cx="5028604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167" y="2046341"/>
            <a:ext cx="4219500" cy="316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2" y="3520669"/>
            <a:ext cx="4959631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4712753d21c4683fd90d74244d7e366e_l-513053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5253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5556" y="1401673"/>
            <a:ext cx="80648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4" y="141800"/>
            <a:ext cx="4631862" cy="2880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215" t="16923" r="5387" b="1612"/>
          <a:stretch/>
        </p:blipFill>
        <p:spPr>
          <a:xfrm>
            <a:off x="4664626" y="632817"/>
            <a:ext cx="4493530" cy="304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24" y="3875770"/>
            <a:ext cx="6411061" cy="296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2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631</Words>
  <Application>Microsoft Office PowerPoint</Application>
  <PresentationFormat>Экран (4:3)</PresentationFormat>
  <Paragraphs>101</Paragraphs>
  <Slides>33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Надежда</cp:lastModifiedBy>
  <cp:revision>63</cp:revision>
  <dcterms:modified xsi:type="dcterms:W3CDTF">2024-04-26T06:27:02Z</dcterms:modified>
</cp:coreProperties>
</file>