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70" r:id="rId10"/>
    <p:sldId id="271" r:id="rId11"/>
    <p:sldId id="266" r:id="rId12"/>
    <p:sldId id="263" r:id="rId13"/>
    <p:sldId id="264" r:id="rId14"/>
    <p:sldId id="26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yandex.ru/search/?text=%D0%93%D0%B5%D0%BE%D1%80%D0%B3%D0%B8%D0%B9%20%D0%A1%D0%B5%D0%BC%D1%91%D0%BD%D0%BE%D0%B2%D0%B8%D1%87%20%D0%A8%D0%BF%D0%B0%D0%B3%D0%B8%D0%BD&amp;lr=121692&amp;clid=2242160&amp;noreask=1&amp;ento=0oCglydXczMjMxNjMYAkIV0LDQstGC0L7QvNCw0YIg0L_Qv9GIvaa8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400" y="0"/>
            <a:ext cx="8229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общеразвивающего вида с приоритетным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осуществлением деятельности по художественно-эстетическому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развитию детей № 69 «Брусничка» городского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524001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«Никто не забыт, ничто не забыто...»</a:t>
            </a:r>
          </a:p>
          <a:p>
            <a:pPr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Мини – музей боевой славы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«Вечная слава героям»</a:t>
            </a: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Воспитатели: Чижова Елена Владимировна,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Белоусова Наталья Александровна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Представитель родительского комитета: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Егорова Светлана Александровна,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круглосуточная группа.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E:\IMG-20210301-WA02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457200" y="2286000"/>
            <a:ext cx="2967038" cy="395128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ru-RU" dirty="0"/>
              <a:t>Макет самолета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4191001" y="609600"/>
            <a:ext cx="4953000" cy="1565275"/>
          </a:xfrm>
        </p:spPr>
        <p:txBody>
          <a:bodyPr>
            <a:normAutofit fontScale="32500" lnSpcReduction="20000"/>
          </a:bodyPr>
          <a:lstStyle/>
          <a:p>
            <a:r>
              <a:rPr lang="ru-RU" sz="3700" b="1" dirty="0">
                <a:latin typeface="нг"/>
              </a:rPr>
              <a:t>Макет автомата ППШ.</a:t>
            </a:r>
          </a:p>
          <a:p>
            <a:r>
              <a:rPr lang="ru-RU" sz="3700" b="1" dirty="0">
                <a:latin typeface="нг"/>
              </a:rPr>
              <a:t>Советский пистолет-пулемёт, разработанный в 1940 году конструктором Г. С. Шпагиным под патрон 7,62×25 мм ТТ и принятый на вооружение Красной Армии 21 декабря 1940 года. ППШ наряду с ППС-43 являлся основным пистолетом-пулемётом советских Вооружённых Сил в Великой Отечественной войне. Читать дальше</a:t>
            </a:r>
          </a:p>
          <a:p>
            <a:r>
              <a:rPr lang="ru-RU" sz="3700" b="1" dirty="0">
                <a:latin typeface="нг"/>
              </a:rPr>
              <a:t>Конструктор: </a:t>
            </a:r>
            <a:r>
              <a:rPr lang="ru-RU" sz="3700" b="1" dirty="0">
                <a:latin typeface="нг"/>
                <a:hlinkClick r:id="rId4"/>
              </a:rPr>
              <a:t>Георгий Семёнович Шпагин</a:t>
            </a:r>
            <a:endParaRPr lang="ru-RU" sz="3700" b="1" dirty="0">
              <a:latin typeface="нг"/>
            </a:endParaRPr>
          </a:p>
          <a:p>
            <a:endParaRPr lang="ru-RU" dirty="0"/>
          </a:p>
        </p:txBody>
      </p:sp>
      <p:pic>
        <p:nvPicPr>
          <p:cNvPr id="7171" name="Picture 3" descr="E:\IMG-20210301-WA027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86000"/>
            <a:ext cx="3200400" cy="3951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38400" y="273050"/>
            <a:ext cx="5791200" cy="4889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Материалы, предоставлены Чижовой Е.В.</a:t>
            </a:r>
          </a:p>
        </p:txBody>
      </p:sp>
      <p:pic>
        <p:nvPicPr>
          <p:cNvPr id="2049" name="Picture 1" descr="E:\IMG-20210225-WA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05200" y="1219200"/>
            <a:ext cx="1600200" cy="2133600"/>
          </a:xfrm>
          <a:prstGeom prst="rect">
            <a:avLst/>
          </a:prstGeom>
          <a:noFill/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Мой дядя. Балдин Александр Дмитриевич, родился в 1923 году в  городе Олекминске, ЯАССР. Был старшим ребенком в многодетной семье (7 детей). Воевал с конца 1941, был ефрейтором разведывательной роты. Погиб в 1944 году,  Днепропетровская область, колхоз»</a:t>
            </a:r>
            <a:r>
              <a:rPr lang="ru-RU" dirty="0" err="1"/>
              <a:t>Токмаковский</a:t>
            </a:r>
            <a:r>
              <a:rPr lang="ru-RU" dirty="0"/>
              <a:t>».</a:t>
            </a:r>
          </a:p>
        </p:txBody>
      </p:sp>
      <p:pic>
        <p:nvPicPr>
          <p:cNvPr id="2051" name="Picture 3" descr="E:\IMG-20210224-WA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143000"/>
            <a:ext cx="1524000" cy="2133600"/>
          </a:xfrm>
          <a:prstGeom prst="rect">
            <a:avLst/>
          </a:prstGeom>
          <a:noFill/>
        </p:spPr>
      </p:pic>
      <p:pic>
        <p:nvPicPr>
          <p:cNvPr id="2052" name="Picture 4" descr="E:\IMG-20210224-WA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886200"/>
            <a:ext cx="1600200" cy="2362200"/>
          </a:xfrm>
          <a:prstGeom prst="rect">
            <a:avLst/>
          </a:prstGeom>
          <a:noFill/>
        </p:spPr>
      </p:pic>
      <p:pic>
        <p:nvPicPr>
          <p:cNvPr id="2053" name="Picture 5" descr="E:\IMG-20210225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219200"/>
            <a:ext cx="1676400" cy="2057400"/>
          </a:xfrm>
          <a:prstGeom prst="rect">
            <a:avLst/>
          </a:prstGeom>
          <a:noFill/>
        </p:spPr>
      </p:pic>
      <p:pic>
        <p:nvPicPr>
          <p:cNvPr id="2054" name="Picture 6" descr="E:\IMG-20210224-WA0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86200"/>
            <a:ext cx="1676400" cy="2362200"/>
          </a:xfrm>
          <a:prstGeom prst="rect">
            <a:avLst/>
          </a:prstGeom>
          <a:noFill/>
        </p:spPr>
      </p:pic>
      <p:pic>
        <p:nvPicPr>
          <p:cNvPr id="2055" name="Picture 7" descr="E:\IMG-20210224-WA02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886200"/>
            <a:ext cx="1905000" cy="2362200"/>
          </a:xfrm>
          <a:prstGeom prst="rect">
            <a:avLst/>
          </a:prstGeom>
          <a:noFill/>
        </p:spPr>
      </p:pic>
      <p:pic>
        <p:nvPicPr>
          <p:cNvPr id="2056" name="Picture 8" descr="E:\IMG-20210224-WA02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810000"/>
            <a:ext cx="2209800" cy="226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Куклы в военной форме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ньюс роман"/>
              </a:rPr>
              <a:t>Кукла Аня в военной форме. </a:t>
            </a:r>
            <a:r>
              <a:rPr lang="ru-RU" sz="2400" dirty="0">
                <a:solidFill>
                  <a:srgbClr val="002060"/>
                </a:solidFill>
                <a:latin typeface="ньюс роман"/>
              </a:rPr>
              <a:t>Автор костюма Белоусова Н.А., воспитатель.</a:t>
            </a:r>
          </a:p>
          <a:p>
            <a:r>
              <a:rPr lang="ru-RU" sz="2400" b="1" dirty="0">
                <a:solidFill>
                  <a:srgbClr val="002060"/>
                </a:solidFill>
                <a:latin typeface="ньюс роман"/>
              </a:rPr>
              <a:t>Кукла Маша в морской форме. </a:t>
            </a:r>
            <a:r>
              <a:rPr lang="ru-RU" sz="2400" dirty="0">
                <a:solidFill>
                  <a:srgbClr val="002060"/>
                </a:solidFill>
                <a:latin typeface="ньюс роман"/>
              </a:rPr>
              <a:t>Автор костюма Чижова Е.В., воспитатель</a:t>
            </a:r>
            <a:r>
              <a:rPr lang="ru-RU" dirty="0"/>
              <a:t>.</a:t>
            </a:r>
          </a:p>
        </p:txBody>
      </p:sp>
      <p:pic>
        <p:nvPicPr>
          <p:cNvPr id="5121" name="Picture 1" descr="E:\IMG-20210301-WA03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33476" y="273050"/>
            <a:ext cx="4394898" cy="58531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ньюс роман"/>
              </a:rPr>
              <a:t>Экспонаты музея.</a:t>
            </a:r>
          </a:p>
        </p:txBody>
      </p:sp>
      <p:pic>
        <p:nvPicPr>
          <p:cNvPr id="4097" name="Picture 1" descr="E:\IMG-20210301-WA0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514600" cy="2286000"/>
          </a:xfrm>
          <a:prstGeom prst="rect">
            <a:avLst/>
          </a:prstGeom>
          <a:noFill/>
        </p:spPr>
      </p:pic>
      <p:pic>
        <p:nvPicPr>
          <p:cNvPr id="4098" name="Picture 2" descr="E:\IMG-20210301-WA02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331587" cy="2286000"/>
          </a:xfrm>
          <a:prstGeom prst="rect">
            <a:avLst/>
          </a:prstGeom>
          <a:noFill/>
        </p:spPr>
      </p:pic>
      <p:pic>
        <p:nvPicPr>
          <p:cNvPr id="4099" name="Picture 3" descr="E:\IMG-20210301-WA02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962400"/>
            <a:ext cx="2667000" cy="2352150"/>
          </a:xfrm>
          <a:prstGeom prst="rect">
            <a:avLst/>
          </a:prstGeom>
          <a:noFill/>
        </p:spPr>
      </p:pic>
      <p:pic>
        <p:nvPicPr>
          <p:cNvPr id="4100" name="Picture 4" descr="E:\IMG-20210301-WA02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295400"/>
            <a:ext cx="2590800" cy="2743200"/>
          </a:xfrm>
          <a:prstGeom prst="rect">
            <a:avLst/>
          </a:prstGeom>
          <a:noFill/>
        </p:spPr>
      </p:pic>
      <p:pic>
        <p:nvPicPr>
          <p:cNvPr id="4101" name="Picture 5" descr="E:\IMG-20210301-WA02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733800"/>
            <a:ext cx="2609767" cy="2514600"/>
          </a:xfrm>
          <a:prstGeom prst="rect">
            <a:avLst/>
          </a:prstGeom>
          <a:noFill/>
        </p:spPr>
      </p:pic>
      <p:pic>
        <p:nvPicPr>
          <p:cNvPr id="4103" name="Picture 7" descr="https://s018.radikal.ru/i506/1605/c8/9c335fcef24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343400"/>
            <a:ext cx="26670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ньюс роман"/>
              </a:rPr>
              <a:t>               Дети и музей</a:t>
            </a:r>
          </a:p>
        </p:txBody>
      </p:sp>
      <p:pic>
        <p:nvPicPr>
          <p:cNvPr id="3073" name="Picture 1" descr="E:\IMG-20210301-WA03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14800"/>
            <a:ext cx="2590800" cy="2473325"/>
          </a:xfrm>
          <a:prstGeom prst="rect">
            <a:avLst/>
          </a:prstGeom>
          <a:noFill/>
        </p:spPr>
      </p:pic>
      <p:pic>
        <p:nvPicPr>
          <p:cNvPr id="3074" name="Picture 2" descr="E:\IMG-20210301-WA0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2514600" cy="2590800"/>
          </a:xfrm>
          <a:prstGeom prst="rect">
            <a:avLst/>
          </a:prstGeom>
          <a:noFill/>
        </p:spPr>
      </p:pic>
      <p:pic>
        <p:nvPicPr>
          <p:cNvPr id="3075" name="Picture 3" descr="E:\IMG-20210301-WA02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286000"/>
            <a:ext cx="2459147" cy="3652200"/>
          </a:xfrm>
          <a:prstGeom prst="rect">
            <a:avLst/>
          </a:prstGeom>
          <a:noFill/>
        </p:spPr>
      </p:pic>
      <p:pic>
        <p:nvPicPr>
          <p:cNvPr id="3076" name="Picture 4" descr="E:\IMG-20210301-WA02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295400"/>
            <a:ext cx="2514600" cy="2590800"/>
          </a:xfrm>
          <a:prstGeom prst="rect">
            <a:avLst/>
          </a:prstGeom>
          <a:noFill/>
        </p:spPr>
      </p:pic>
      <p:pic>
        <p:nvPicPr>
          <p:cNvPr id="3077" name="Picture 5" descr="E:\IMG-20210301-WA02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143000"/>
            <a:ext cx="2362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791200" cy="201136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Спасибо за внимание!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  <a:latin typeface="ньюс роман"/>
              </a:rPr>
              <a:t> Нет, слово «мир» останется едва ли, Когда войны не будут люди знать. Ведь то, что раньше миром называли, Все станут просто жизнью называть. И только дети, знатоки былого, Играющие весело в войну, Набегавшись, припомнят это слово, с которым умирали в старину…</a:t>
            </a:r>
            <a:br>
              <a:rPr lang="ru-RU" sz="1800" b="1" i="1" dirty="0">
                <a:solidFill>
                  <a:srgbClr val="002060"/>
                </a:solidFill>
                <a:latin typeface="ньюс роман"/>
              </a:rPr>
            </a:br>
            <a:r>
              <a:rPr lang="ru-RU" sz="1800" b="1" i="1" dirty="0">
                <a:solidFill>
                  <a:srgbClr val="002060"/>
                </a:solidFill>
                <a:latin typeface="ньюс роман"/>
              </a:rPr>
              <a:t>Виталий Берестов</a:t>
            </a:r>
          </a:p>
        </p:txBody>
      </p:sp>
      <p:pic>
        <p:nvPicPr>
          <p:cNvPr id="6147" name="Picture 3" descr="E:\IMG-20210220-WA0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81000" y="838200"/>
            <a:ext cx="8610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70656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i="1" dirty="0">
                <a:solidFill>
                  <a:srgbClr val="FF0000"/>
                </a:solidFill>
              </a:rPr>
              <a:t>«Не забывай 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Кровавые закаты,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Когда в руинах был родимый край,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И как на землю падали солдаты,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Убитыми…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Живой, не забывай!»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М.Михайлов.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 </a:t>
            </a:r>
            <a:br>
              <a:rPr lang="ru-RU" sz="2000" b="1" i="1" dirty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905000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Times New Roman" pitchFamily="18" charset="0"/>
                <a:cs typeface="Arial" pitchFamily="34" charset="0"/>
              </a:rPr>
              <a:t>	Война - это суровая трагедия. За ней скрываются кровь, боль, страх и потери. Мы не имеем права не знать своей истории, не гордиться своими предками, их мужеством и стойкостью. Сколько людей отдали жизнь на поле боя, сражаясь за Родину, за то, чтобы мы жили в этом огромном и прекрасном мире, отвоеванном солдатами Великой Отечественной войны. Миллионы жизней отданы в борьбе с фашистами и поэтому сейчас мы живём мирно и счастливо. Все они, несомненно, герои и сколько бы не прошло лет, мы всегда будем помнить тех, кто защищал нашу Родину.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39624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Times New Roman" pitchFamily="18" charset="0"/>
                <a:cs typeface="Arial" pitchFamily="34" charset="0"/>
              </a:rPr>
              <a:t>	Без патриотизма невозможно воспитать достойного человека-гражданина, выработать у него устойчивый иммунитет к негативным влияниям, когда в угоду моде усваивается всё зарубежное при забвении о национальном достоинстве. Все дальше уходят в глубь истории грозные годы Великой Отечественной войны. Все чаще и чаще находятся «умники», которые пытаются перекроить страницы грозных лет и уничтожить в сердцах людей память о подвиге наших дедов и отцов, которые ценою своих жизней отстояли для будущих потомков мирное небо над головой!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952999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 средствами музейной педагогики.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1254442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Times New Roman" pitchFamily="18" charset="0"/>
                <a:cs typeface="Arial" pitchFamily="34" charset="0"/>
              </a:rPr>
              <a:t>В содержании ФГОС отмечается острая необходимость активизации процесса воспитания патриотизма дошкольника. Дети в этом возрасте очень любознательны, отзывчивы, восприимчивы. Они легко откликаются на все инициативы, умеют искренне сочувствовать и сопереживать. Для воспитателя это время благодатной почвы. Ведь в этом возрасте возникают большие возможности для систематического и последовательного нравственного воспитания детей.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Times New Roman" pitchFamily="18" charset="0"/>
                <a:cs typeface="Arial" pitchFamily="34" charset="0"/>
              </a:rPr>
              <a:t>Большое значение имеют поиск и разработка инновационных подходов к решению задач патриотического воспитания дошкольников. Так, одним из них в ДОО стала работа по созданию мини-музеев. Мини-музей – это познавательный центр, результат общения и совместной работы воспитателей, детей и родителей.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Times New Roman" pitchFamily="18" charset="0"/>
                <a:cs typeface="Arial" pitchFamily="34" charset="0"/>
              </a:rPr>
              <a:t>Создание мини - музеев помогает развить у детей дошкольного возраста интерес к истории и культуре своего народа, учит уважать его традиции, воспитывает патриота.  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5800" y="685800"/>
            <a:ext cx="8229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1.Познакомить детей с героическими подвигами народа в годы Великой Отечественной войны.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Воспитывать чувство уважение к ветеранам Великой Отечественной войны.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Развивать связную речь, через пересказ текстов, разучивание стихотворений о войне.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Воспитывать бережное отношение к народной памяти, чувство благодарности.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Расширить музыкальный кругозор детей. Развивать интерес к песням, созданным в дни Великой Отечественной войны, познакомить с песнями о войне, созданными после Победы, показать взаимосвязь поэзии и музыки;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Расширить представление детей о чувствах человека и их выражении в поэзии.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Познакомить детей с жанром сюжетно - исторического искусства - плакатом;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Формировать чувство исторической сопричастности к своему народу, ценностное отношение к Родине на основе ознакомления детей старшего дошкольного возраста с историческими фактами военных лет.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Обогатить представления детей о мужестве, героизме, отваге народа, о значении победы нашего народа в Великой Отечественной войне.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Воспитывать чувство гордости и уважения к родным, к людям, принимавшим участие в сражениях за Родину.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Привлечь родителей к совместным познавательно - тематическим мероприятиям.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38400" y="457200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«Музей – это смесь искусства и истории, филологии и басни,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документа и романа, которая  посылает нам через многие годы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 света и доносит уникальные по ценности опыт и знания»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Ф.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Дзери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1524000"/>
            <a:ext cx="495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УСЛОВИЯ СОЗДАНИЯ МИНИ – МУЗЕЯ: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Мини-музей расположен в </a:t>
            </a:r>
            <a:r>
              <a:rPr lang="ru-RU" sz="1400" b="1" i="1" dirty="0">
                <a:solidFill>
                  <a:srgbClr val="002060"/>
                </a:solidFill>
                <a:latin typeface="ньюс роман"/>
                <a:ea typeface="Calibri" pitchFamily="34" charset="0"/>
                <a:cs typeface="Times New Roman" pitchFamily="18" charset="0"/>
              </a:rPr>
              <a:t>группе, на окне,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в общедоступном месте.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Мини-музей дает стимул для общения, является частью образовательного пространства МБДОУ. Тесно связан с системой занятий, экскурсий, досугов, а также с самостоятельной деятельностью детей. Является результатом сотрудничества взрослых (воспитателей и родителей) и детей.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Через музей дети познают окружающий мир, приобщаются к национальной культуре, общечеловеческим ценностям.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Здесь созданы условия для всестороннего развития ребёнка, способствующие его успешной социализации. Дети могут играть с экспонатами, дополнять музей работами, изготовленными своими руками и в совместной деятельности с воспитателями и родителями.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ньюс роман"/>
                <a:ea typeface="Calibri" pitchFamily="34" charset="0"/>
                <a:cs typeface="Times New Roman" pitchFamily="18" charset="0"/>
              </a:rPr>
              <a:t>На занятиях и экскурсиях, проводимых в музее, учитываются психофизиологические и возрастные особенности детей, создаются условия для раскрытия личностного потенциала каждого ребенка.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ньюс роман"/>
              <a:cs typeface="Arial" pitchFamily="34" charset="0"/>
            </a:endParaRPr>
          </a:p>
        </p:txBody>
      </p:sp>
      <p:pic>
        <p:nvPicPr>
          <p:cNvPr id="3" name="Picture 1" descr="E:\IMG-20210301-WA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42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81200" y="0"/>
            <a:ext cx="701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методическими материалами и средствами обучения и воспитания.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картинные галереи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Великая Отечественная война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Великой Отечественной войны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конспекты непосредственно образовательной деятельности;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конспекты бесед;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книга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сражались за Родину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подборка художественной литературы;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фотографии, макеты и др.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266" name="Picture 2" descr="E:\IMG-20210301-WA0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3200"/>
            <a:ext cx="5181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Экспонаты музея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собраны коллективом круглосуточной группы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(воспитатели, родители, дети)</a:t>
            </a:r>
          </a:p>
        </p:txBody>
      </p:sp>
      <p:pic>
        <p:nvPicPr>
          <p:cNvPr id="10241" name="Picture 1" descr="E:\IMG-20210301-WA03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7150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Макет: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«Битва за Ильмень», </a:t>
            </a:r>
            <a:br>
              <a:rPr lang="ru-RU" sz="2800" b="1" dirty="0"/>
            </a:br>
            <a:r>
              <a:rPr lang="ru-RU" sz="2800" b="1" dirty="0">
                <a:solidFill>
                  <a:srgbClr val="002060"/>
                </a:solidFill>
              </a:rPr>
              <a:t>автор Чижова Е.В., воспитатель.</a:t>
            </a:r>
          </a:p>
        </p:txBody>
      </p:sp>
      <p:pic>
        <p:nvPicPr>
          <p:cNvPr id="9217" name="Picture 1" descr="E:\IMG-20210301-WA02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715000" y="1371600"/>
            <a:ext cx="3048000" cy="2362200"/>
          </a:xfrm>
          <a:prstGeom prst="rect">
            <a:avLst/>
          </a:prstGeom>
          <a:noFill/>
        </p:spPr>
      </p:pic>
      <p:pic>
        <p:nvPicPr>
          <p:cNvPr id="5" name="Picture 2" descr="http://www.the-submarine.ru/images/topics/photos/b/2015/02/2092_7_1423584463_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3" descr="E:\IMG-20210301-WA0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1828800" cy="2362200"/>
          </a:xfrm>
          <a:prstGeom prst="rect">
            <a:avLst/>
          </a:prstGeom>
          <a:noFill/>
        </p:spPr>
      </p:pic>
      <p:pic>
        <p:nvPicPr>
          <p:cNvPr id="7" name="Picture 5" descr="E:\IMG-20210301-WA02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038600"/>
            <a:ext cx="3143178" cy="2209800"/>
          </a:xfrm>
          <a:prstGeom prst="rect">
            <a:avLst/>
          </a:prstGeom>
          <a:noFill/>
        </p:spPr>
      </p:pic>
      <p:pic>
        <p:nvPicPr>
          <p:cNvPr id="8" name="Picture 2" descr="E:\IMG-20210301-WA03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0386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_6/a78ec55f318ca5c2eff96d58a498dd6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Экспонаты мини-музея,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предоставленные семьей Егоровой С.А.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                       </a:t>
            </a:r>
            <a:r>
              <a:rPr lang="ru-RU" sz="3400" b="1" dirty="0">
                <a:solidFill>
                  <a:srgbClr val="FF0000"/>
                </a:solidFill>
              </a:rPr>
              <a:t>Планшет с картой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876801" y="1752600"/>
            <a:ext cx="3886199" cy="437356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Более 100 лет назад в военном обиходе появилась такая вещь как планшет. Несмотря на то, что технологии постоянно развиваются, без полевой сумки или планшета и сегодня не обойтись офицеру. Как и раньше, он служит сейфом в полевых условиях для документов и письменным столом, на котором принимаются важные решения на бой. Само по себе слово "планшет" не совсем правильное: если быть точным, есть два понятия — офицерская полевая сумка и палетка. Палетка изначально предназначалась для хранения карт и сама по себе двухстворчатая, состоит из целлуидных пластинок и матерчатых прокладок. В некоторых документах палетка пишется через "о". © https://www.livemaster.ru/topic/2393107-voennyj-planshet-istoriya-muzhestvennogo-aksessuara</a:t>
            </a:r>
          </a:p>
        </p:txBody>
      </p:sp>
      <p:pic>
        <p:nvPicPr>
          <p:cNvPr id="8193" name="Picture 1" descr="E:\IMG-20210301-WA02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38400"/>
            <a:ext cx="3733800" cy="3951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1262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нг</vt:lpstr>
      <vt:lpstr>ньюс роман</vt:lpstr>
      <vt:lpstr>Office Theme</vt:lpstr>
      <vt:lpstr>Презентация PowerPoint</vt:lpstr>
      <vt:lpstr>«Не забывай  Кровавые закаты, Когда в руинах был родимый край, И как на землю падали солдаты, Убитыми… Живой, не забывай!» М.Михайлов.  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Экспонаты музея  собраны коллективом круглосуточной группы  (воспитатели, родители, дети)</vt:lpstr>
      <vt:lpstr>Макет: «Битва за Ильмень»,  автор Чижова Е.В., воспитатель.</vt:lpstr>
      <vt:lpstr>Экспонаты мини-музея,  предоставленные семьей Егоровой С.А.</vt:lpstr>
      <vt:lpstr>Презентация PowerPoint</vt:lpstr>
      <vt:lpstr>Материалы, предоставлены Чижовой Е.В.</vt:lpstr>
      <vt:lpstr>Куклы в военной форме</vt:lpstr>
      <vt:lpstr>Экспонаты музея.</vt:lpstr>
      <vt:lpstr>               Дети и музей</vt:lpstr>
      <vt:lpstr>Спасибо за внимание!  Нет, слово «мир» останется едва ли, Когда войны не будут люди знать. Ведь то, что раньше миром называли, Все станут просто жизнью называть. И только дети, знатоки былого, Играющие весело в войну, Набегавшись, припомнят это слово, с которым умирали в старину… Виталий Берестов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Алексеева</cp:lastModifiedBy>
  <cp:revision>29</cp:revision>
  <dcterms:created xsi:type="dcterms:W3CDTF">2021-03-01T05:38:59Z</dcterms:created>
  <dcterms:modified xsi:type="dcterms:W3CDTF">2021-03-02T05:26:30Z</dcterms:modified>
</cp:coreProperties>
</file>