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sldIdLst>
    <p:sldId id="286" r:id="rId2"/>
    <p:sldId id="257" r:id="rId3"/>
    <p:sldId id="258" r:id="rId4"/>
    <p:sldId id="259" r:id="rId5"/>
    <p:sldId id="260" r:id="rId6"/>
    <p:sldId id="261" r:id="rId7"/>
    <p:sldId id="262" r:id="rId8"/>
    <p:sldId id="285" r:id="rId9"/>
    <p:sldId id="263" r:id="rId10"/>
    <p:sldId id="287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01" autoAdjust="0"/>
  </p:normalViewPr>
  <p:slideViewPr>
    <p:cSldViewPr>
      <p:cViewPr varScale="1">
        <p:scale>
          <a:sx n="88" d="100"/>
          <a:sy n="88" d="100"/>
        </p:scale>
        <p:origin x="106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862C63-9FDD-41D7-9250-E13FEA6F4C3E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9875645F-E56B-4AAA-979C-75241312D707}">
      <dgm:prSet phldrT="[Текст]"/>
      <dgm:spPr/>
      <dgm:t>
        <a:bodyPr/>
        <a:lstStyle/>
        <a:p>
          <a:endParaRPr lang="ru-RU" dirty="0" smtClean="0"/>
        </a:p>
        <a:p>
          <a:endParaRPr lang="ru-RU" dirty="0" smtClean="0"/>
        </a:p>
        <a:p>
          <a:r>
            <a:rPr lang="ru-RU" dirty="0" smtClean="0"/>
            <a:t>Рецептивная (пассивная)  музыкотерапия</a:t>
          </a:r>
        </a:p>
        <a:p>
          <a:endParaRPr lang="ru-RU" dirty="0"/>
        </a:p>
      </dgm:t>
    </dgm:pt>
    <dgm:pt modelId="{86C4EB23-D373-4099-9D7C-ACB2E84EA2FB}" type="parTrans" cxnId="{BBF6F441-6F05-4BEC-B972-C6C5FC228E4D}">
      <dgm:prSet/>
      <dgm:spPr/>
      <dgm:t>
        <a:bodyPr/>
        <a:lstStyle/>
        <a:p>
          <a:endParaRPr lang="ru-RU"/>
        </a:p>
      </dgm:t>
    </dgm:pt>
    <dgm:pt modelId="{7BE76AAF-3EA7-4A62-9CE8-A74C107ED45F}" type="sibTrans" cxnId="{BBF6F441-6F05-4BEC-B972-C6C5FC228E4D}">
      <dgm:prSet/>
      <dgm:spPr/>
      <dgm:t>
        <a:bodyPr/>
        <a:lstStyle/>
        <a:p>
          <a:endParaRPr lang="ru-RU"/>
        </a:p>
      </dgm:t>
    </dgm:pt>
    <dgm:pt modelId="{1400FAFA-3B1F-41C7-BBEF-C7482A61F009}">
      <dgm:prSet phldrT="[Текст]"/>
      <dgm:spPr/>
      <dgm:t>
        <a:bodyPr/>
        <a:lstStyle/>
        <a:p>
          <a:endParaRPr lang="ru-RU" dirty="0" smtClean="0"/>
        </a:p>
        <a:p>
          <a:endParaRPr lang="ru-RU" dirty="0" smtClean="0"/>
        </a:p>
        <a:p>
          <a:r>
            <a:rPr lang="ru-RU" dirty="0" smtClean="0"/>
            <a:t>Активные методы</a:t>
          </a:r>
        </a:p>
        <a:p>
          <a:endParaRPr lang="ru-RU" dirty="0"/>
        </a:p>
      </dgm:t>
    </dgm:pt>
    <dgm:pt modelId="{BF3138B8-4F74-401B-AB9D-D3E297A44B84}" type="parTrans" cxnId="{B6A0B429-BCFC-4B1D-B0B3-93B68261F209}">
      <dgm:prSet/>
      <dgm:spPr/>
      <dgm:t>
        <a:bodyPr/>
        <a:lstStyle/>
        <a:p>
          <a:endParaRPr lang="ru-RU"/>
        </a:p>
      </dgm:t>
    </dgm:pt>
    <dgm:pt modelId="{9B587D27-A2D0-4FC8-9D08-7C763971D6D3}" type="sibTrans" cxnId="{B6A0B429-BCFC-4B1D-B0B3-93B68261F209}">
      <dgm:prSet/>
      <dgm:spPr/>
      <dgm:t>
        <a:bodyPr/>
        <a:lstStyle/>
        <a:p>
          <a:endParaRPr lang="ru-RU"/>
        </a:p>
      </dgm:t>
    </dgm:pt>
    <dgm:pt modelId="{9C84EDF5-512C-4473-AB27-29D7E44758F7}">
      <dgm:prSet phldrT="[Текст]"/>
      <dgm:spPr/>
      <dgm:t>
        <a:bodyPr/>
        <a:lstStyle/>
        <a:p>
          <a:endParaRPr lang="ru-RU" dirty="0" smtClean="0"/>
        </a:p>
        <a:p>
          <a:endParaRPr lang="ru-RU" dirty="0" smtClean="0"/>
        </a:p>
        <a:p>
          <a:r>
            <a:rPr lang="ru-RU" dirty="0" smtClean="0"/>
            <a:t>Интегративная музыкотерапия </a:t>
          </a:r>
          <a:endParaRPr lang="ru-RU" dirty="0"/>
        </a:p>
      </dgm:t>
    </dgm:pt>
    <dgm:pt modelId="{9EDCDDBB-069A-47A0-9F79-AE36E8024BE2}" type="parTrans" cxnId="{39874B20-943F-46D5-8DBA-9AC270018B79}">
      <dgm:prSet/>
      <dgm:spPr/>
      <dgm:t>
        <a:bodyPr/>
        <a:lstStyle/>
        <a:p>
          <a:endParaRPr lang="ru-RU"/>
        </a:p>
      </dgm:t>
    </dgm:pt>
    <dgm:pt modelId="{FE0E9BBB-DEE2-4C34-810E-F408CB6020D2}" type="sibTrans" cxnId="{39874B20-943F-46D5-8DBA-9AC270018B79}">
      <dgm:prSet/>
      <dgm:spPr/>
      <dgm:t>
        <a:bodyPr/>
        <a:lstStyle/>
        <a:p>
          <a:endParaRPr lang="ru-RU"/>
        </a:p>
      </dgm:t>
    </dgm:pt>
    <dgm:pt modelId="{6B0E8AF5-3F2F-4286-AF0F-97094B16ED01}" type="pres">
      <dgm:prSet presAssocID="{94862C63-9FDD-41D7-9250-E13FEA6F4C3E}" presName="Name0" presStyleCnt="0">
        <dgm:presLayoutVars>
          <dgm:dir/>
          <dgm:resizeHandles val="exact"/>
        </dgm:presLayoutVars>
      </dgm:prSet>
      <dgm:spPr/>
    </dgm:pt>
    <dgm:pt modelId="{2B0FD086-4622-433A-A047-3ABA5FCC420F}" type="pres">
      <dgm:prSet presAssocID="{94862C63-9FDD-41D7-9250-E13FEA6F4C3E}" presName="bkgdShp" presStyleLbl="alignAccFollowNode1" presStyleIdx="0" presStyleCnt="1"/>
      <dgm:spPr/>
    </dgm:pt>
    <dgm:pt modelId="{A00831A5-A1A0-45EC-A9BD-C64AA902064D}" type="pres">
      <dgm:prSet presAssocID="{94862C63-9FDD-41D7-9250-E13FEA6F4C3E}" presName="linComp" presStyleCnt="0"/>
      <dgm:spPr/>
    </dgm:pt>
    <dgm:pt modelId="{BEDE78DB-F7AC-47CA-8E56-1DB24F8AE36A}" type="pres">
      <dgm:prSet presAssocID="{9875645F-E56B-4AAA-979C-75241312D707}" presName="compNode" presStyleCnt="0"/>
      <dgm:spPr/>
    </dgm:pt>
    <dgm:pt modelId="{C78E60E6-2F15-41B6-B83F-F5014DE2B724}" type="pres">
      <dgm:prSet presAssocID="{9875645F-E56B-4AAA-979C-75241312D70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078D38-7E06-486A-8468-6166C79CF6D0}" type="pres">
      <dgm:prSet presAssocID="{9875645F-E56B-4AAA-979C-75241312D707}" presName="invisiNode" presStyleLbl="node1" presStyleIdx="0" presStyleCnt="3"/>
      <dgm:spPr/>
    </dgm:pt>
    <dgm:pt modelId="{16E2EA02-C6B4-4078-9DB6-048BE1316D14}" type="pres">
      <dgm:prSet presAssocID="{9875645F-E56B-4AAA-979C-75241312D707}" presName="imagNode" presStyleLbl="fgImgPlace1" presStyleIdx="0" presStyleCnt="3" custLinFactNeighborX="-1156" custLinFactNeighborY="-127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ru-RU"/>
        </a:p>
      </dgm:t>
    </dgm:pt>
    <dgm:pt modelId="{6D162427-3491-4604-933B-B07A58F662AC}" type="pres">
      <dgm:prSet presAssocID="{7BE76AAF-3EA7-4A62-9CE8-A74C107ED45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1D3890D-78BA-42D5-B2AE-AE5D312279B8}" type="pres">
      <dgm:prSet presAssocID="{1400FAFA-3B1F-41C7-BBEF-C7482A61F009}" presName="compNode" presStyleCnt="0"/>
      <dgm:spPr/>
    </dgm:pt>
    <dgm:pt modelId="{4690C2FF-E9E2-4F0D-B226-5B3ADE9D91C9}" type="pres">
      <dgm:prSet presAssocID="{1400FAFA-3B1F-41C7-BBEF-C7482A61F00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67D8B-09BB-490F-B150-BE0C2DF11BF3}" type="pres">
      <dgm:prSet presAssocID="{1400FAFA-3B1F-41C7-BBEF-C7482A61F009}" presName="invisiNode" presStyleLbl="node1" presStyleIdx="1" presStyleCnt="3"/>
      <dgm:spPr/>
    </dgm:pt>
    <dgm:pt modelId="{A9CAECA1-FC7A-4B3B-B823-47ABAB1D94DC}" type="pres">
      <dgm:prSet presAssocID="{1400FAFA-3B1F-41C7-BBEF-C7482A61F009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ru-RU"/>
        </a:p>
      </dgm:t>
    </dgm:pt>
    <dgm:pt modelId="{6681AFDC-97D2-4C1C-AB80-3EF15B1FCBAB}" type="pres">
      <dgm:prSet presAssocID="{9B587D27-A2D0-4FC8-9D08-7C763971D6D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73B8E6-32B5-44ED-9B31-A5CBF12D8F14}" type="pres">
      <dgm:prSet presAssocID="{9C84EDF5-512C-4473-AB27-29D7E44758F7}" presName="compNode" presStyleCnt="0"/>
      <dgm:spPr/>
    </dgm:pt>
    <dgm:pt modelId="{F7F552AA-014B-4EEF-9AC6-909D9A8C0227}" type="pres">
      <dgm:prSet presAssocID="{9C84EDF5-512C-4473-AB27-29D7E44758F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20F0A-E9C3-40FA-947A-520728066A6E}" type="pres">
      <dgm:prSet presAssocID="{9C84EDF5-512C-4473-AB27-29D7E44758F7}" presName="invisiNode" presStyleLbl="node1" presStyleIdx="2" presStyleCnt="3"/>
      <dgm:spPr/>
    </dgm:pt>
    <dgm:pt modelId="{7D2477D3-D47E-49BF-B849-A6DCF4D04D67}" type="pres">
      <dgm:prSet presAssocID="{9C84EDF5-512C-4473-AB27-29D7E44758F7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</dgm:pt>
  </dgm:ptLst>
  <dgm:cxnLst>
    <dgm:cxn modelId="{BB9C61A7-DA82-4756-A214-30144D9ABEEC}" type="presOf" srcId="{7BE76AAF-3EA7-4A62-9CE8-A74C107ED45F}" destId="{6D162427-3491-4604-933B-B07A58F662AC}" srcOrd="0" destOrd="0" presId="urn:microsoft.com/office/officeart/2005/8/layout/pList2"/>
    <dgm:cxn modelId="{39874B20-943F-46D5-8DBA-9AC270018B79}" srcId="{94862C63-9FDD-41D7-9250-E13FEA6F4C3E}" destId="{9C84EDF5-512C-4473-AB27-29D7E44758F7}" srcOrd="2" destOrd="0" parTransId="{9EDCDDBB-069A-47A0-9F79-AE36E8024BE2}" sibTransId="{FE0E9BBB-DEE2-4C34-810E-F408CB6020D2}"/>
    <dgm:cxn modelId="{BBF6F441-6F05-4BEC-B972-C6C5FC228E4D}" srcId="{94862C63-9FDD-41D7-9250-E13FEA6F4C3E}" destId="{9875645F-E56B-4AAA-979C-75241312D707}" srcOrd="0" destOrd="0" parTransId="{86C4EB23-D373-4099-9D7C-ACB2E84EA2FB}" sibTransId="{7BE76AAF-3EA7-4A62-9CE8-A74C107ED45F}"/>
    <dgm:cxn modelId="{1A32A129-EA6C-4A63-813C-61DC0A4AC3C2}" type="presOf" srcId="{94862C63-9FDD-41D7-9250-E13FEA6F4C3E}" destId="{6B0E8AF5-3F2F-4286-AF0F-97094B16ED01}" srcOrd="0" destOrd="0" presId="urn:microsoft.com/office/officeart/2005/8/layout/pList2"/>
    <dgm:cxn modelId="{CF5B26DC-1295-41A7-B525-9948739D5CF4}" type="presOf" srcId="{9C84EDF5-512C-4473-AB27-29D7E44758F7}" destId="{F7F552AA-014B-4EEF-9AC6-909D9A8C0227}" srcOrd="0" destOrd="0" presId="urn:microsoft.com/office/officeart/2005/8/layout/pList2"/>
    <dgm:cxn modelId="{415CF35E-4196-49EC-84FB-EA25380FDEE5}" type="presOf" srcId="{1400FAFA-3B1F-41C7-BBEF-C7482A61F009}" destId="{4690C2FF-E9E2-4F0D-B226-5B3ADE9D91C9}" srcOrd="0" destOrd="0" presId="urn:microsoft.com/office/officeart/2005/8/layout/pList2"/>
    <dgm:cxn modelId="{275CBD01-CE3B-4620-BCDE-F1FE42439D82}" type="presOf" srcId="{9875645F-E56B-4AAA-979C-75241312D707}" destId="{C78E60E6-2F15-41B6-B83F-F5014DE2B724}" srcOrd="0" destOrd="0" presId="urn:microsoft.com/office/officeart/2005/8/layout/pList2"/>
    <dgm:cxn modelId="{A5034D9B-B04A-42EB-830F-599A22E69A66}" type="presOf" srcId="{9B587D27-A2D0-4FC8-9D08-7C763971D6D3}" destId="{6681AFDC-97D2-4C1C-AB80-3EF15B1FCBAB}" srcOrd="0" destOrd="0" presId="urn:microsoft.com/office/officeart/2005/8/layout/pList2"/>
    <dgm:cxn modelId="{B6A0B429-BCFC-4B1D-B0B3-93B68261F209}" srcId="{94862C63-9FDD-41D7-9250-E13FEA6F4C3E}" destId="{1400FAFA-3B1F-41C7-BBEF-C7482A61F009}" srcOrd="1" destOrd="0" parTransId="{BF3138B8-4F74-401B-AB9D-D3E297A44B84}" sibTransId="{9B587D27-A2D0-4FC8-9D08-7C763971D6D3}"/>
    <dgm:cxn modelId="{B26133E1-0CDB-42A5-9340-EEF39645118B}" type="presParOf" srcId="{6B0E8AF5-3F2F-4286-AF0F-97094B16ED01}" destId="{2B0FD086-4622-433A-A047-3ABA5FCC420F}" srcOrd="0" destOrd="0" presId="urn:microsoft.com/office/officeart/2005/8/layout/pList2"/>
    <dgm:cxn modelId="{8FCBD4BC-44A7-4EFC-83F9-2F896A0CD222}" type="presParOf" srcId="{6B0E8AF5-3F2F-4286-AF0F-97094B16ED01}" destId="{A00831A5-A1A0-45EC-A9BD-C64AA902064D}" srcOrd="1" destOrd="0" presId="urn:microsoft.com/office/officeart/2005/8/layout/pList2"/>
    <dgm:cxn modelId="{9FD80FF2-0C6C-4648-ABDD-50170E17B036}" type="presParOf" srcId="{A00831A5-A1A0-45EC-A9BD-C64AA902064D}" destId="{BEDE78DB-F7AC-47CA-8E56-1DB24F8AE36A}" srcOrd="0" destOrd="0" presId="urn:microsoft.com/office/officeart/2005/8/layout/pList2"/>
    <dgm:cxn modelId="{3BD7F1C2-58C2-4B1B-9B5D-41F5FF3ABCF7}" type="presParOf" srcId="{BEDE78DB-F7AC-47CA-8E56-1DB24F8AE36A}" destId="{C78E60E6-2F15-41B6-B83F-F5014DE2B724}" srcOrd="0" destOrd="0" presId="urn:microsoft.com/office/officeart/2005/8/layout/pList2"/>
    <dgm:cxn modelId="{5CD027C7-119D-4971-B729-48BC71953C9E}" type="presParOf" srcId="{BEDE78DB-F7AC-47CA-8E56-1DB24F8AE36A}" destId="{CA078D38-7E06-486A-8468-6166C79CF6D0}" srcOrd="1" destOrd="0" presId="urn:microsoft.com/office/officeart/2005/8/layout/pList2"/>
    <dgm:cxn modelId="{E01D30F3-A1F2-4B4A-9CAA-65AA2AA2F2B0}" type="presParOf" srcId="{BEDE78DB-F7AC-47CA-8E56-1DB24F8AE36A}" destId="{16E2EA02-C6B4-4078-9DB6-048BE1316D14}" srcOrd="2" destOrd="0" presId="urn:microsoft.com/office/officeart/2005/8/layout/pList2"/>
    <dgm:cxn modelId="{BF995E4F-1E6B-4609-AB26-36BAFDB84A43}" type="presParOf" srcId="{A00831A5-A1A0-45EC-A9BD-C64AA902064D}" destId="{6D162427-3491-4604-933B-B07A58F662AC}" srcOrd="1" destOrd="0" presId="urn:microsoft.com/office/officeart/2005/8/layout/pList2"/>
    <dgm:cxn modelId="{2C92479A-72DE-4EC9-88F2-1D4611B041CD}" type="presParOf" srcId="{A00831A5-A1A0-45EC-A9BD-C64AA902064D}" destId="{81D3890D-78BA-42D5-B2AE-AE5D312279B8}" srcOrd="2" destOrd="0" presId="urn:microsoft.com/office/officeart/2005/8/layout/pList2"/>
    <dgm:cxn modelId="{AE03425B-0B42-40FC-A138-12C3CF2636CB}" type="presParOf" srcId="{81D3890D-78BA-42D5-B2AE-AE5D312279B8}" destId="{4690C2FF-E9E2-4F0D-B226-5B3ADE9D91C9}" srcOrd="0" destOrd="0" presId="urn:microsoft.com/office/officeart/2005/8/layout/pList2"/>
    <dgm:cxn modelId="{D14906FA-0A30-4D20-BEFC-BBCE488FC5A6}" type="presParOf" srcId="{81D3890D-78BA-42D5-B2AE-AE5D312279B8}" destId="{B5967D8B-09BB-490F-B150-BE0C2DF11BF3}" srcOrd="1" destOrd="0" presId="urn:microsoft.com/office/officeart/2005/8/layout/pList2"/>
    <dgm:cxn modelId="{45AD74AF-77FA-47BA-A10A-055CC5473E5B}" type="presParOf" srcId="{81D3890D-78BA-42D5-B2AE-AE5D312279B8}" destId="{A9CAECA1-FC7A-4B3B-B823-47ABAB1D94DC}" srcOrd="2" destOrd="0" presId="urn:microsoft.com/office/officeart/2005/8/layout/pList2"/>
    <dgm:cxn modelId="{733F43F0-AEE8-4171-B6F6-96A136D80FA2}" type="presParOf" srcId="{A00831A5-A1A0-45EC-A9BD-C64AA902064D}" destId="{6681AFDC-97D2-4C1C-AB80-3EF15B1FCBAB}" srcOrd="3" destOrd="0" presId="urn:microsoft.com/office/officeart/2005/8/layout/pList2"/>
    <dgm:cxn modelId="{B3BC661F-1D06-4205-84A4-3EF9A58134D1}" type="presParOf" srcId="{A00831A5-A1A0-45EC-A9BD-C64AA902064D}" destId="{A773B8E6-32B5-44ED-9B31-A5CBF12D8F14}" srcOrd="4" destOrd="0" presId="urn:microsoft.com/office/officeart/2005/8/layout/pList2"/>
    <dgm:cxn modelId="{62715317-FF55-4864-84F4-D170ACDD63E4}" type="presParOf" srcId="{A773B8E6-32B5-44ED-9B31-A5CBF12D8F14}" destId="{F7F552AA-014B-4EEF-9AC6-909D9A8C0227}" srcOrd="0" destOrd="0" presId="urn:microsoft.com/office/officeart/2005/8/layout/pList2"/>
    <dgm:cxn modelId="{66816661-1E0F-45A0-9584-A37804AD2B04}" type="presParOf" srcId="{A773B8E6-32B5-44ED-9B31-A5CBF12D8F14}" destId="{A7D20F0A-E9C3-40FA-947A-520728066A6E}" srcOrd="1" destOrd="0" presId="urn:microsoft.com/office/officeart/2005/8/layout/pList2"/>
    <dgm:cxn modelId="{B2F9FC8C-3D73-4B19-BCE8-0F801C5370A9}" type="presParOf" srcId="{A773B8E6-32B5-44ED-9B31-A5CBF12D8F14}" destId="{7D2477D3-D47E-49BF-B849-A6DCF4D04D6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6B0A82-C590-495B-894C-37AB50DBE2FE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4B18CB-AE29-4457-934C-AE59F3D16F2B}">
      <dgm:prSet phldrT="[Текст]"/>
      <dgm:spPr/>
      <dgm:t>
        <a:bodyPr/>
        <a:lstStyle/>
        <a:p>
          <a:r>
            <a:rPr lang="ru-RU" dirty="0" smtClean="0"/>
            <a:t>Развитие навыков межличностного общения, коммуникативных способностей</a:t>
          </a:r>
          <a:endParaRPr lang="ru-RU" dirty="0"/>
        </a:p>
      </dgm:t>
    </dgm:pt>
    <dgm:pt modelId="{A30D5873-FDC4-4D89-BB7F-364D5425A802}" type="parTrans" cxnId="{A52225E0-694C-4FE0-B650-7C68E2ABFF70}">
      <dgm:prSet/>
      <dgm:spPr/>
      <dgm:t>
        <a:bodyPr/>
        <a:lstStyle/>
        <a:p>
          <a:endParaRPr lang="ru-RU"/>
        </a:p>
      </dgm:t>
    </dgm:pt>
    <dgm:pt modelId="{E15827AE-A747-4452-A31C-E49066C7EC88}" type="sibTrans" cxnId="{A52225E0-694C-4FE0-B650-7C68E2ABFF70}">
      <dgm:prSet/>
      <dgm:spPr/>
      <dgm:t>
        <a:bodyPr/>
        <a:lstStyle/>
        <a:p>
          <a:endParaRPr lang="ru-RU"/>
        </a:p>
      </dgm:t>
    </dgm:pt>
    <dgm:pt modelId="{816B5F43-5887-4A33-8887-D3053A4A671F}">
      <dgm:prSet phldrT="[Текст]"/>
      <dgm:spPr/>
      <dgm:t>
        <a:bodyPr/>
        <a:lstStyle/>
        <a:p>
          <a:r>
            <a:rPr lang="ru-RU" dirty="0" smtClean="0"/>
            <a:t>Повышение эстетических потребностей</a:t>
          </a:r>
          <a:endParaRPr lang="ru-RU" dirty="0"/>
        </a:p>
      </dgm:t>
    </dgm:pt>
    <dgm:pt modelId="{DEC979AB-BDF6-495B-9712-C1D1CF2F6D1C}" type="parTrans" cxnId="{4D547F78-EECC-48B2-9E52-5898D0E44F16}">
      <dgm:prSet/>
      <dgm:spPr/>
      <dgm:t>
        <a:bodyPr/>
        <a:lstStyle/>
        <a:p>
          <a:endParaRPr lang="ru-RU"/>
        </a:p>
      </dgm:t>
    </dgm:pt>
    <dgm:pt modelId="{735C765E-197B-4C12-A781-57882A2D7ADF}" type="sibTrans" cxnId="{4D547F78-EECC-48B2-9E52-5898D0E44F16}">
      <dgm:prSet/>
      <dgm:spPr/>
      <dgm:t>
        <a:bodyPr/>
        <a:lstStyle/>
        <a:p>
          <a:endParaRPr lang="ru-RU"/>
        </a:p>
      </dgm:t>
    </dgm:pt>
    <dgm:pt modelId="{6FDD5A44-F2E5-4B95-B944-9ED858709992}">
      <dgm:prSet phldrT="[Текст]"/>
      <dgm:spPr/>
      <dgm:t>
        <a:bodyPr/>
        <a:lstStyle/>
        <a:p>
          <a:r>
            <a:rPr lang="ru-RU" dirty="0" smtClean="0"/>
            <a:t>Регулирующее влияние на психовегетативные процессы</a:t>
          </a:r>
          <a:endParaRPr lang="ru-RU" dirty="0"/>
        </a:p>
      </dgm:t>
    </dgm:pt>
    <dgm:pt modelId="{31F35548-66BA-4F33-B531-5133486E4069}" type="parTrans" cxnId="{F545FFB3-C07A-4CC6-AAB6-B845D52B582D}">
      <dgm:prSet/>
      <dgm:spPr/>
      <dgm:t>
        <a:bodyPr/>
        <a:lstStyle/>
        <a:p>
          <a:endParaRPr lang="ru-RU"/>
        </a:p>
      </dgm:t>
    </dgm:pt>
    <dgm:pt modelId="{03F21180-A12C-445F-87D0-16E489FC007F}" type="sibTrans" cxnId="{F545FFB3-C07A-4CC6-AAB6-B845D52B582D}">
      <dgm:prSet/>
      <dgm:spPr/>
      <dgm:t>
        <a:bodyPr/>
        <a:lstStyle/>
        <a:p>
          <a:endParaRPr lang="ru-RU"/>
        </a:p>
      </dgm:t>
    </dgm:pt>
    <dgm:pt modelId="{303E3BBF-ADBB-46BE-9259-DEF850E3E51E}">
      <dgm:prSet phldrT="[Текст]"/>
      <dgm:spPr/>
      <dgm:t>
        <a:bodyPr/>
        <a:lstStyle/>
        <a:p>
          <a:r>
            <a:rPr lang="ru-RU" dirty="0" smtClean="0"/>
            <a:t>Эмоциональное активирование в ходе вербальной психотерапии</a:t>
          </a:r>
          <a:endParaRPr lang="ru-RU" dirty="0"/>
        </a:p>
      </dgm:t>
    </dgm:pt>
    <dgm:pt modelId="{706A20FF-03D2-4CD7-BD7B-1437042D0418}" type="parTrans" cxnId="{7DBFC58B-88C2-445A-BDB4-881806EA67B8}">
      <dgm:prSet/>
      <dgm:spPr/>
      <dgm:t>
        <a:bodyPr/>
        <a:lstStyle/>
        <a:p>
          <a:endParaRPr lang="ru-RU"/>
        </a:p>
      </dgm:t>
    </dgm:pt>
    <dgm:pt modelId="{D9B2AD01-7230-4B33-8F71-090C6904F761}" type="sibTrans" cxnId="{7DBFC58B-88C2-445A-BDB4-881806EA67B8}">
      <dgm:prSet/>
      <dgm:spPr/>
      <dgm:t>
        <a:bodyPr/>
        <a:lstStyle/>
        <a:p>
          <a:endParaRPr lang="ru-RU"/>
        </a:p>
      </dgm:t>
    </dgm:pt>
    <dgm:pt modelId="{FF03EFBB-145B-47A3-B277-C8DC68A0D791}" type="pres">
      <dgm:prSet presAssocID="{3F6B0A82-C590-495B-894C-37AB50DBE2F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F79B33-B335-4E51-837B-2BB6FFDE581A}" type="pres">
      <dgm:prSet presAssocID="{584B18CB-AE29-4457-934C-AE59F3D16F2B}" presName="node" presStyleLbl="node1" presStyleIdx="0" presStyleCnt="4" custScaleX="141002" custScaleY="262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C9E39-5F43-440C-851B-6109D3CC5110}" type="pres">
      <dgm:prSet presAssocID="{E15827AE-A747-4452-A31C-E49066C7EC88}" presName="sibTrans" presStyleCnt="0"/>
      <dgm:spPr/>
    </dgm:pt>
    <dgm:pt modelId="{37651CD8-5A91-4EE6-BCA4-7647890056B8}" type="pres">
      <dgm:prSet presAssocID="{816B5F43-5887-4A33-8887-D3053A4A671F}" presName="node" presStyleLbl="node1" presStyleIdx="1" presStyleCnt="4" custScaleY="259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56E1F-2682-4FF7-A1FA-E20C3FE05EBE}" type="pres">
      <dgm:prSet presAssocID="{735C765E-197B-4C12-A781-57882A2D7ADF}" presName="sibTrans" presStyleCnt="0"/>
      <dgm:spPr/>
    </dgm:pt>
    <dgm:pt modelId="{F7F54F21-F9EF-429C-A2BF-511389E83E21}" type="pres">
      <dgm:prSet presAssocID="{6FDD5A44-F2E5-4B95-B944-9ED858709992}" presName="node" presStyleLbl="node1" presStyleIdx="2" presStyleCnt="4" custScaleY="256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6FD9A-E16B-4F67-B652-57C52DA8F31E}" type="pres">
      <dgm:prSet presAssocID="{03F21180-A12C-445F-87D0-16E489FC007F}" presName="sibTrans" presStyleCnt="0"/>
      <dgm:spPr/>
    </dgm:pt>
    <dgm:pt modelId="{03F5A957-2A9B-41E6-9553-885E04E50A99}" type="pres">
      <dgm:prSet presAssocID="{303E3BBF-ADBB-46BE-9259-DEF850E3E51E}" presName="node" presStyleLbl="node1" presStyleIdx="3" presStyleCnt="4" custScaleY="256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7D9676-1DDE-4356-9FC2-24639613C596}" type="presOf" srcId="{584B18CB-AE29-4457-934C-AE59F3D16F2B}" destId="{1AF79B33-B335-4E51-837B-2BB6FFDE581A}" srcOrd="0" destOrd="0" presId="urn:microsoft.com/office/officeart/2005/8/layout/default"/>
    <dgm:cxn modelId="{F545FFB3-C07A-4CC6-AAB6-B845D52B582D}" srcId="{3F6B0A82-C590-495B-894C-37AB50DBE2FE}" destId="{6FDD5A44-F2E5-4B95-B944-9ED858709992}" srcOrd="2" destOrd="0" parTransId="{31F35548-66BA-4F33-B531-5133486E4069}" sibTransId="{03F21180-A12C-445F-87D0-16E489FC007F}"/>
    <dgm:cxn modelId="{E296F852-465A-4273-9BC7-B325D859DBBF}" type="presOf" srcId="{816B5F43-5887-4A33-8887-D3053A4A671F}" destId="{37651CD8-5A91-4EE6-BCA4-7647890056B8}" srcOrd="0" destOrd="0" presId="urn:microsoft.com/office/officeart/2005/8/layout/default"/>
    <dgm:cxn modelId="{4D547F78-EECC-48B2-9E52-5898D0E44F16}" srcId="{3F6B0A82-C590-495B-894C-37AB50DBE2FE}" destId="{816B5F43-5887-4A33-8887-D3053A4A671F}" srcOrd="1" destOrd="0" parTransId="{DEC979AB-BDF6-495B-9712-C1D1CF2F6D1C}" sibTransId="{735C765E-197B-4C12-A781-57882A2D7ADF}"/>
    <dgm:cxn modelId="{19926FF3-DCE0-4BC6-BC97-5D2FD0A6CD09}" type="presOf" srcId="{6FDD5A44-F2E5-4B95-B944-9ED858709992}" destId="{F7F54F21-F9EF-429C-A2BF-511389E83E21}" srcOrd="0" destOrd="0" presId="urn:microsoft.com/office/officeart/2005/8/layout/default"/>
    <dgm:cxn modelId="{7DBFC58B-88C2-445A-BDB4-881806EA67B8}" srcId="{3F6B0A82-C590-495B-894C-37AB50DBE2FE}" destId="{303E3BBF-ADBB-46BE-9259-DEF850E3E51E}" srcOrd="3" destOrd="0" parTransId="{706A20FF-03D2-4CD7-BD7B-1437042D0418}" sibTransId="{D9B2AD01-7230-4B33-8F71-090C6904F761}"/>
    <dgm:cxn modelId="{165F21C5-BB15-4CBE-8C2F-A4F02EC52061}" type="presOf" srcId="{303E3BBF-ADBB-46BE-9259-DEF850E3E51E}" destId="{03F5A957-2A9B-41E6-9553-885E04E50A99}" srcOrd="0" destOrd="0" presId="urn:microsoft.com/office/officeart/2005/8/layout/default"/>
    <dgm:cxn modelId="{EBD6409E-46A8-4D7D-9C22-26116133A2FF}" type="presOf" srcId="{3F6B0A82-C590-495B-894C-37AB50DBE2FE}" destId="{FF03EFBB-145B-47A3-B277-C8DC68A0D791}" srcOrd="0" destOrd="0" presId="urn:microsoft.com/office/officeart/2005/8/layout/default"/>
    <dgm:cxn modelId="{A52225E0-694C-4FE0-B650-7C68E2ABFF70}" srcId="{3F6B0A82-C590-495B-894C-37AB50DBE2FE}" destId="{584B18CB-AE29-4457-934C-AE59F3D16F2B}" srcOrd="0" destOrd="0" parTransId="{A30D5873-FDC4-4D89-BB7F-364D5425A802}" sibTransId="{E15827AE-A747-4452-A31C-E49066C7EC88}"/>
    <dgm:cxn modelId="{141F3E20-F28A-4D05-8029-A056497B0FFF}" type="presParOf" srcId="{FF03EFBB-145B-47A3-B277-C8DC68A0D791}" destId="{1AF79B33-B335-4E51-837B-2BB6FFDE581A}" srcOrd="0" destOrd="0" presId="urn:microsoft.com/office/officeart/2005/8/layout/default"/>
    <dgm:cxn modelId="{40568B88-2625-4E22-AE15-F4AA8C93D1C9}" type="presParOf" srcId="{FF03EFBB-145B-47A3-B277-C8DC68A0D791}" destId="{6DFC9E39-5F43-440C-851B-6109D3CC5110}" srcOrd="1" destOrd="0" presId="urn:microsoft.com/office/officeart/2005/8/layout/default"/>
    <dgm:cxn modelId="{622AA06E-2325-4AF9-9836-1C5BF619920C}" type="presParOf" srcId="{FF03EFBB-145B-47A3-B277-C8DC68A0D791}" destId="{37651CD8-5A91-4EE6-BCA4-7647890056B8}" srcOrd="2" destOrd="0" presId="urn:microsoft.com/office/officeart/2005/8/layout/default"/>
    <dgm:cxn modelId="{773D4945-BE7D-40AD-AB68-8F932E950275}" type="presParOf" srcId="{FF03EFBB-145B-47A3-B277-C8DC68A0D791}" destId="{EC756E1F-2682-4FF7-A1FA-E20C3FE05EBE}" srcOrd="3" destOrd="0" presId="urn:microsoft.com/office/officeart/2005/8/layout/default"/>
    <dgm:cxn modelId="{3E74D450-2048-46AD-ADF4-46A3C7B4D496}" type="presParOf" srcId="{FF03EFBB-145B-47A3-B277-C8DC68A0D791}" destId="{F7F54F21-F9EF-429C-A2BF-511389E83E21}" srcOrd="4" destOrd="0" presId="urn:microsoft.com/office/officeart/2005/8/layout/default"/>
    <dgm:cxn modelId="{ADECF8F8-F354-4EBC-94E7-7EA2628B4C9C}" type="presParOf" srcId="{FF03EFBB-145B-47A3-B277-C8DC68A0D791}" destId="{98A6FD9A-E16B-4F67-B652-57C52DA8F31E}" srcOrd="5" destOrd="0" presId="urn:microsoft.com/office/officeart/2005/8/layout/default"/>
    <dgm:cxn modelId="{FEAD8D2E-8C2C-42F4-9538-1E644B97501B}" type="presParOf" srcId="{FF03EFBB-145B-47A3-B277-C8DC68A0D791}" destId="{03F5A957-2A9B-41E6-9553-885E04E50A9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9F1C35-EF3B-4E0A-BB00-D4F997C4435A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8D7F970-FFFE-4CFC-BE12-18C0BB95136D}">
      <dgm:prSet/>
      <dgm:spPr/>
      <dgm:t>
        <a:bodyPr/>
        <a:lstStyle/>
        <a:p>
          <a:pPr rtl="0"/>
          <a:r>
            <a:rPr lang="ru-RU" smtClean="0"/>
            <a:t>Звуки природы</a:t>
          </a:r>
          <a:endParaRPr lang="ru-RU"/>
        </a:p>
      </dgm:t>
    </dgm:pt>
    <dgm:pt modelId="{1FC59EF2-BFDD-43AD-BB40-7583D801D215}" type="parTrans" cxnId="{3F107C25-BDD3-417B-8A22-1110297DFA26}">
      <dgm:prSet/>
      <dgm:spPr/>
      <dgm:t>
        <a:bodyPr/>
        <a:lstStyle/>
        <a:p>
          <a:endParaRPr lang="ru-RU"/>
        </a:p>
      </dgm:t>
    </dgm:pt>
    <dgm:pt modelId="{52D35D85-59C6-4C24-98AB-C9E8FFC24467}" type="sibTrans" cxnId="{3F107C25-BDD3-417B-8A22-1110297DFA26}">
      <dgm:prSet/>
      <dgm:spPr/>
      <dgm:t>
        <a:bodyPr/>
        <a:lstStyle/>
        <a:p>
          <a:endParaRPr lang="ru-RU"/>
        </a:p>
      </dgm:t>
    </dgm:pt>
    <dgm:pt modelId="{1D16EB94-3CFD-41DB-989D-F09BF66416E1}">
      <dgm:prSet/>
      <dgm:spPr/>
      <dgm:t>
        <a:bodyPr/>
        <a:lstStyle/>
        <a:p>
          <a:pPr rtl="0"/>
          <a:r>
            <a:rPr lang="ru-RU" dirty="0" smtClean="0"/>
            <a:t>Звуки природы и музыка</a:t>
          </a:r>
          <a:endParaRPr lang="ru-RU" dirty="0"/>
        </a:p>
      </dgm:t>
    </dgm:pt>
    <dgm:pt modelId="{6863E16E-5600-4D71-98F8-3F54E793DAD3}" type="parTrans" cxnId="{CDDA5498-D15D-448A-A6E9-705BB69D39C1}">
      <dgm:prSet/>
      <dgm:spPr/>
      <dgm:t>
        <a:bodyPr/>
        <a:lstStyle/>
        <a:p>
          <a:endParaRPr lang="ru-RU"/>
        </a:p>
      </dgm:t>
    </dgm:pt>
    <dgm:pt modelId="{754A8ED7-CACA-4714-9FE9-B9112A5DF2DE}" type="sibTrans" cxnId="{CDDA5498-D15D-448A-A6E9-705BB69D39C1}">
      <dgm:prSet/>
      <dgm:spPr/>
      <dgm:t>
        <a:bodyPr/>
        <a:lstStyle/>
        <a:p>
          <a:endParaRPr lang="ru-RU"/>
        </a:p>
      </dgm:t>
    </dgm:pt>
    <dgm:pt modelId="{F913CEC8-ED84-4430-8A2A-FD1BD7D5E8EB}">
      <dgm:prSet/>
      <dgm:spPr/>
      <dgm:t>
        <a:bodyPr/>
        <a:lstStyle/>
        <a:p>
          <a:pPr rtl="0"/>
          <a:r>
            <a:rPr lang="en-US" smtClean="0"/>
            <a:t>New Age </a:t>
          </a:r>
          <a:r>
            <a:rPr lang="ru-RU" smtClean="0"/>
            <a:t>(музыка)</a:t>
          </a:r>
          <a:endParaRPr lang="ru-RU"/>
        </a:p>
      </dgm:t>
    </dgm:pt>
    <dgm:pt modelId="{6E898B01-F1C3-4E01-9AD7-0AAE074E3054}" type="parTrans" cxnId="{EE870B35-626B-404F-AE58-12D46DF9EDD7}">
      <dgm:prSet/>
      <dgm:spPr/>
      <dgm:t>
        <a:bodyPr/>
        <a:lstStyle/>
        <a:p>
          <a:endParaRPr lang="ru-RU"/>
        </a:p>
      </dgm:t>
    </dgm:pt>
    <dgm:pt modelId="{541CFF43-B53A-4EAC-995A-C4D6389F7B20}" type="sibTrans" cxnId="{EE870B35-626B-404F-AE58-12D46DF9EDD7}">
      <dgm:prSet/>
      <dgm:spPr/>
      <dgm:t>
        <a:bodyPr/>
        <a:lstStyle/>
        <a:p>
          <a:endParaRPr lang="ru-RU"/>
        </a:p>
      </dgm:t>
    </dgm:pt>
    <dgm:pt modelId="{DBA3B724-60CC-4A1C-8113-A1CFAA40F955}">
      <dgm:prSet/>
      <dgm:spPr/>
      <dgm:t>
        <a:bodyPr/>
        <a:lstStyle/>
        <a:p>
          <a:pPr rtl="0"/>
          <a:r>
            <a:rPr lang="ru-RU" smtClean="0"/>
            <a:t>Классическая музыка</a:t>
          </a:r>
          <a:endParaRPr lang="ru-RU"/>
        </a:p>
      </dgm:t>
    </dgm:pt>
    <dgm:pt modelId="{82B35DC5-5406-48FB-9160-0083A585D268}" type="parTrans" cxnId="{9687E4CE-972B-4BA7-9B28-F621534417A1}">
      <dgm:prSet/>
      <dgm:spPr/>
      <dgm:t>
        <a:bodyPr/>
        <a:lstStyle/>
        <a:p>
          <a:endParaRPr lang="ru-RU"/>
        </a:p>
      </dgm:t>
    </dgm:pt>
    <dgm:pt modelId="{C5DB72C0-1ACC-432F-9290-60964542E76E}" type="sibTrans" cxnId="{9687E4CE-972B-4BA7-9B28-F621534417A1}">
      <dgm:prSet/>
      <dgm:spPr/>
      <dgm:t>
        <a:bodyPr/>
        <a:lstStyle/>
        <a:p>
          <a:endParaRPr lang="ru-RU"/>
        </a:p>
      </dgm:t>
    </dgm:pt>
    <dgm:pt modelId="{B9356E33-72D9-4A00-82D3-0383FFE5D95C}">
      <dgm:prSet/>
      <dgm:spPr/>
      <dgm:t>
        <a:bodyPr/>
        <a:lstStyle/>
        <a:p>
          <a:pPr rtl="0"/>
          <a:r>
            <a:rPr lang="ru-RU" smtClean="0"/>
            <a:t>Мягкая инструментальная музыка</a:t>
          </a:r>
          <a:endParaRPr lang="ru-RU"/>
        </a:p>
      </dgm:t>
    </dgm:pt>
    <dgm:pt modelId="{CC4C5AB2-DBBD-4FAD-AFB4-DC9BE20A280E}" type="parTrans" cxnId="{A99A2504-ED43-47AA-AD63-3F1965808F0D}">
      <dgm:prSet/>
      <dgm:spPr/>
      <dgm:t>
        <a:bodyPr/>
        <a:lstStyle/>
        <a:p>
          <a:endParaRPr lang="ru-RU"/>
        </a:p>
      </dgm:t>
    </dgm:pt>
    <dgm:pt modelId="{3B201E20-C341-4764-9CE9-30756294A4DD}" type="sibTrans" cxnId="{A99A2504-ED43-47AA-AD63-3F1965808F0D}">
      <dgm:prSet/>
      <dgm:spPr/>
      <dgm:t>
        <a:bodyPr/>
        <a:lstStyle/>
        <a:p>
          <a:endParaRPr lang="ru-RU"/>
        </a:p>
      </dgm:t>
    </dgm:pt>
    <dgm:pt modelId="{17206DC3-0CD3-45A5-9338-51FEC3302BC6}">
      <dgm:prSet/>
      <dgm:spPr/>
      <dgm:t>
        <a:bodyPr/>
        <a:lstStyle/>
        <a:p>
          <a:pPr rtl="0"/>
          <a:r>
            <a:rPr lang="ru-RU" smtClean="0"/>
            <a:t>Этническая музыка</a:t>
          </a:r>
          <a:endParaRPr lang="ru-RU"/>
        </a:p>
      </dgm:t>
    </dgm:pt>
    <dgm:pt modelId="{85CD7AF3-F42A-4930-A4ED-A2278A205A3B}" type="parTrans" cxnId="{216D5A08-FECA-4B7F-93AB-0CA50EFBDC85}">
      <dgm:prSet/>
      <dgm:spPr/>
      <dgm:t>
        <a:bodyPr/>
        <a:lstStyle/>
        <a:p>
          <a:endParaRPr lang="ru-RU"/>
        </a:p>
      </dgm:t>
    </dgm:pt>
    <dgm:pt modelId="{74FC60B0-D3C2-4EE7-8487-7A633FFBB1D9}" type="sibTrans" cxnId="{216D5A08-FECA-4B7F-93AB-0CA50EFBDC85}">
      <dgm:prSet/>
      <dgm:spPr/>
      <dgm:t>
        <a:bodyPr/>
        <a:lstStyle/>
        <a:p>
          <a:endParaRPr lang="ru-RU"/>
        </a:p>
      </dgm:t>
    </dgm:pt>
    <dgm:pt modelId="{5151C042-5EDD-4C36-8401-BCA9D2F3A068}" type="pres">
      <dgm:prSet presAssocID="{BE9F1C35-EF3B-4E0A-BB00-D4F997C4435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8326EE-3D10-4ED1-9619-A1604C73CE18}" type="pres">
      <dgm:prSet presAssocID="{18D7F970-FFFE-4CFC-BE12-18C0BB95136D}" presName="parentLin" presStyleCnt="0"/>
      <dgm:spPr/>
    </dgm:pt>
    <dgm:pt modelId="{BC21D42B-AAD0-469A-B973-C02BDABBA876}" type="pres">
      <dgm:prSet presAssocID="{18D7F970-FFFE-4CFC-BE12-18C0BB95136D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AB31E14D-8E0E-43FE-947C-02000FF007A4}" type="pres">
      <dgm:prSet presAssocID="{18D7F970-FFFE-4CFC-BE12-18C0BB95136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0D0B7-5689-4CBE-884A-487A5E75BFCD}" type="pres">
      <dgm:prSet presAssocID="{18D7F970-FFFE-4CFC-BE12-18C0BB95136D}" presName="negativeSpace" presStyleCnt="0"/>
      <dgm:spPr/>
    </dgm:pt>
    <dgm:pt modelId="{EF0BDFA2-E905-4B3F-8D55-C482FC0CC89E}" type="pres">
      <dgm:prSet presAssocID="{18D7F970-FFFE-4CFC-BE12-18C0BB95136D}" presName="childText" presStyleLbl="conFgAcc1" presStyleIdx="0" presStyleCnt="6">
        <dgm:presLayoutVars>
          <dgm:bulletEnabled val="1"/>
        </dgm:presLayoutVars>
      </dgm:prSet>
      <dgm:spPr/>
    </dgm:pt>
    <dgm:pt modelId="{1512E54C-7D9B-4E2F-8DF8-76C5FF0DEEFB}" type="pres">
      <dgm:prSet presAssocID="{52D35D85-59C6-4C24-98AB-C9E8FFC24467}" presName="spaceBetweenRectangles" presStyleCnt="0"/>
      <dgm:spPr/>
    </dgm:pt>
    <dgm:pt modelId="{75F2C8BE-4A11-46A6-B5BD-2F87A9C4A76A}" type="pres">
      <dgm:prSet presAssocID="{1D16EB94-3CFD-41DB-989D-F09BF66416E1}" presName="parentLin" presStyleCnt="0"/>
      <dgm:spPr/>
    </dgm:pt>
    <dgm:pt modelId="{44289524-2C7F-4B40-8C37-8FABD0D72C3F}" type="pres">
      <dgm:prSet presAssocID="{1D16EB94-3CFD-41DB-989D-F09BF66416E1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626810F7-03E4-4C6F-AED7-EE68BECF542A}" type="pres">
      <dgm:prSet presAssocID="{1D16EB94-3CFD-41DB-989D-F09BF66416E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A9AEB-1944-4048-8FC2-066CE99D04B6}" type="pres">
      <dgm:prSet presAssocID="{1D16EB94-3CFD-41DB-989D-F09BF66416E1}" presName="negativeSpace" presStyleCnt="0"/>
      <dgm:spPr/>
    </dgm:pt>
    <dgm:pt modelId="{2DB1D5CB-071D-4D73-B3DF-A893D64EF67F}" type="pres">
      <dgm:prSet presAssocID="{1D16EB94-3CFD-41DB-989D-F09BF66416E1}" presName="childText" presStyleLbl="conFgAcc1" presStyleIdx="1" presStyleCnt="6">
        <dgm:presLayoutVars>
          <dgm:bulletEnabled val="1"/>
        </dgm:presLayoutVars>
      </dgm:prSet>
      <dgm:spPr/>
    </dgm:pt>
    <dgm:pt modelId="{46A7158A-138C-4BE9-B354-D5558E279496}" type="pres">
      <dgm:prSet presAssocID="{754A8ED7-CACA-4714-9FE9-B9112A5DF2DE}" presName="spaceBetweenRectangles" presStyleCnt="0"/>
      <dgm:spPr/>
    </dgm:pt>
    <dgm:pt modelId="{9A49F57A-198C-44B3-A70C-30438C6A9432}" type="pres">
      <dgm:prSet presAssocID="{F913CEC8-ED84-4430-8A2A-FD1BD7D5E8EB}" presName="parentLin" presStyleCnt="0"/>
      <dgm:spPr/>
    </dgm:pt>
    <dgm:pt modelId="{C85EDF82-755C-41CC-B1C9-8B46846BB935}" type="pres">
      <dgm:prSet presAssocID="{F913CEC8-ED84-4430-8A2A-FD1BD7D5E8EB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24B3EA5A-1EF5-416D-BA37-EE785681626B}" type="pres">
      <dgm:prSet presAssocID="{F913CEC8-ED84-4430-8A2A-FD1BD7D5E8E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F95A8-6A7A-42FF-BBA7-0EA43CC66C3F}" type="pres">
      <dgm:prSet presAssocID="{F913CEC8-ED84-4430-8A2A-FD1BD7D5E8EB}" presName="negativeSpace" presStyleCnt="0"/>
      <dgm:spPr/>
    </dgm:pt>
    <dgm:pt modelId="{D2B5580B-8127-4BC2-8F7A-983261B306D1}" type="pres">
      <dgm:prSet presAssocID="{F913CEC8-ED84-4430-8A2A-FD1BD7D5E8EB}" presName="childText" presStyleLbl="conFgAcc1" presStyleIdx="2" presStyleCnt="6">
        <dgm:presLayoutVars>
          <dgm:bulletEnabled val="1"/>
        </dgm:presLayoutVars>
      </dgm:prSet>
      <dgm:spPr/>
    </dgm:pt>
    <dgm:pt modelId="{06B640F2-EE71-4363-B35D-A1A338881A4C}" type="pres">
      <dgm:prSet presAssocID="{541CFF43-B53A-4EAC-995A-C4D6389F7B20}" presName="spaceBetweenRectangles" presStyleCnt="0"/>
      <dgm:spPr/>
    </dgm:pt>
    <dgm:pt modelId="{ABD6CCE3-CC37-404E-AD92-4CB18544B0E7}" type="pres">
      <dgm:prSet presAssocID="{DBA3B724-60CC-4A1C-8113-A1CFAA40F955}" presName="parentLin" presStyleCnt="0"/>
      <dgm:spPr/>
    </dgm:pt>
    <dgm:pt modelId="{4B59773F-FB3F-4FBB-AB21-2479B487F22B}" type="pres">
      <dgm:prSet presAssocID="{DBA3B724-60CC-4A1C-8113-A1CFAA40F955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3BD85404-5D55-4C41-8402-D31B2CED9F92}" type="pres">
      <dgm:prSet presAssocID="{DBA3B724-60CC-4A1C-8113-A1CFAA40F95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79A6E-453D-4F13-89D6-5105C0D71E05}" type="pres">
      <dgm:prSet presAssocID="{DBA3B724-60CC-4A1C-8113-A1CFAA40F955}" presName="negativeSpace" presStyleCnt="0"/>
      <dgm:spPr/>
    </dgm:pt>
    <dgm:pt modelId="{ED060A73-E062-4C4E-BDB8-52E5B8F7CFEF}" type="pres">
      <dgm:prSet presAssocID="{DBA3B724-60CC-4A1C-8113-A1CFAA40F955}" presName="childText" presStyleLbl="conFgAcc1" presStyleIdx="3" presStyleCnt="6">
        <dgm:presLayoutVars>
          <dgm:bulletEnabled val="1"/>
        </dgm:presLayoutVars>
      </dgm:prSet>
      <dgm:spPr/>
    </dgm:pt>
    <dgm:pt modelId="{D4876DD1-D884-43E4-9BC2-AE12045C7903}" type="pres">
      <dgm:prSet presAssocID="{C5DB72C0-1ACC-432F-9290-60964542E76E}" presName="spaceBetweenRectangles" presStyleCnt="0"/>
      <dgm:spPr/>
    </dgm:pt>
    <dgm:pt modelId="{F7EB4C09-2E86-4608-BE7B-74AD42C0946C}" type="pres">
      <dgm:prSet presAssocID="{B9356E33-72D9-4A00-82D3-0383FFE5D95C}" presName="parentLin" presStyleCnt="0"/>
      <dgm:spPr/>
    </dgm:pt>
    <dgm:pt modelId="{07E46A70-E45A-448C-A449-C593114FF022}" type="pres">
      <dgm:prSet presAssocID="{B9356E33-72D9-4A00-82D3-0383FFE5D95C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B2B0E645-855F-41AC-A4EC-551E09276F95}" type="pres">
      <dgm:prSet presAssocID="{B9356E33-72D9-4A00-82D3-0383FFE5D95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766DB-132E-42EA-846A-FD0E3FCC60E6}" type="pres">
      <dgm:prSet presAssocID="{B9356E33-72D9-4A00-82D3-0383FFE5D95C}" presName="negativeSpace" presStyleCnt="0"/>
      <dgm:spPr/>
    </dgm:pt>
    <dgm:pt modelId="{D0DFF403-F1C0-4C66-B9B9-8D773E76AB1C}" type="pres">
      <dgm:prSet presAssocID="{B9356E33-72D9-4A00-82D3-0383FFE5D95C}" presName="childText" presStyleLbl="conFgAcc1" presStyleIdx="4" presStyleCnt="6">
        <dgm:presLayoutVars>
          <dgm:bulletEnabled val="1"/>
        </dgm:presLayoutVars>
      </dgm:prSet>
      <dgm:spPr/>
    </dgm:pt>
    <dgm:pt modelId="{1D423ECE-882C-4602-8EC1-9739B536BB9A}" type="pres">
      <dgm:prSet presAssocID="{3B201E20-C341-4764-9CE9-30756294A4DD}" presName="spaceBetweenRectangles" presStyleCnt="0"/>
      <dgm:spPr/>
    </dgm:pt>
    <dgm:pt modelId="{456853D3-F468-4565-8AD0-92CF50C6C07B}" type="pres">
      <dgm:prSet presAssocID="{17206DC3-0CD3-45A5-9338-51FEC3302BC6}" presName="parentLin" presStyleCnt="0"/>
      <dgm:spPr/>
    </dgm:pt>
    <dgm:pt modelId="{DFE2B37A-1CBD-45C3-89AE-BC750989B692}" type="pres">
      <dgm:prSet presAssocID="{17206DC3-0CD3-45A5-9338-51FEC3302BC6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8E492A9B-A5B4-4D80-9EEB-00D6B9FF1B5B}" type="pres">
      <dgm:prSet presAssocID="{17206DC3-0CD3-45A5-9338-51FEC3302BC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BA427E-7899-486B-B8F0-47CA82DB51DD}" type="pres">
      <dgm:prSet presAssocID="{17206DC3-0CD3-45A5-9338-51FEC3302BC6}" presName="negativeSpace" presStyleCnt="0"/>
      <dgm:spPr/>
    </dgm:pt>
    <dgm:pt modelId="{19D0D4F8-4274-4A6F-9B7F-6B5DA5A96A58}" type="pres">
      <dgm:prSet presAssocID="{17206DC3-0CD3-45A5-9338-51FEC3302BC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1BEC3DD7-6C93-46C7-9847-FA49C9D0B10D}" type="presOf" srcId="{BE9F1C35-EF3B-4E0A-BB00-D4F997C4435A}" destId="{5151C042-5EDD-4C36-8401-BCA9D2F3A068}" srcOrd="0" destOrd="0" presId="urn:microsoft.com/office/officeart/2005/8/layout/list1"/>
    <dgm:cxn modelId="{EE870B35-626B-404F-AE58-12D46DF9EDD7}" srcId="{BE9F1C35-EF3B-4E0A-BB00-D4F997C4435A}" destId="{F913CEC8-ED84-4430-8A2A-FD1BD7D5E8EB}" srcOrd="2" destOrd="0" parTransId="{6E898B01-F1C3-4E01-9AD7-0AAE074E3054}" sibTransId="{541CFF43-B53A-4EAC-995A-C4D6389F7B20}"/>
    <dgm:cxn modelId="{F9BDD5BA-206A-45D5-B9C3-3CD834B3315A}" type="presOf" srcId="{DBA3B724-60CC-4A1C-8113-A1CFAA40F955}" destId="{4B59773F-FB3F-4FBB-AB21-2479B487F22B}" srcOrd="0" destOrd="0" presId="urn:microsoft.com/office/officeart/2005/8/layout/list1"/>
    <dgm:cxn modelId="{76CC4076-9D61-4D0A-894D-4CC1E924DCEC}" type="presOf" srcId="{1D16EB94-3CFD-41DB-989D-F09BF66416E1}" destId="{626810F7-03E4-4C6F-AED7-EE68BECF542A}" srcOrd="1" destOrd="0" presId="urn:microsoft.com/office/officeart/2005/8/layout/list1"/>
    <dgm:cxn modelId="{495773E6-7E31-4834-BD7C-49F59EAB2C6D}" type="presOf" srcId="{1D16EB94-3CFD-41DB-989D-F09BF66416E1}" destId="{44289524-2C7F-4B40-8C37-8FABD0D72C3F}" srcOrd="0" destOrd="0" presId="urn:microsoft.com/office/officeart/2005/8/layout/list1"/>
    <dgm:cxn modelId="{6BA94CD0-DCA4-44A5-A012-014FD1B2DAD6}" type="presOf" srcId="{17206DC3-0CD3-45A5-9338-51FEC3302BC6}" destId="{8E492A9B-A5B4-4D80-9EEB-00D6B9FF1B5B}" srcOrd="1" destOrd="0" presId="urn:microsoft.com/office/officeart/2005/8/layout/list1"/>
    <dgm:cxn modelId="{3F107C25-BDD3-417B-8A22-1110297DFA26}" srcId="{BE9F1C35-EF3B-4E0A-BB00-D4F997C4435A}" destId="{18D7F970-FFFE-4CFC-BE12-18C0BB95136D}" srcOrd="0" destOrd="0" parTransId="{1FC59EF2-BFDD-43AD-BB40-7583D801D215}" sibTransId="{52D35D85-59C6-4C24-98AB-C9E8FFC24467}"/>
    <dgm:cxn modelId="{B4F20AE8-8A23-4FF6-8E62-0BB945AB582C}" type="presOf" srcId="{DBA3B724-60CC-4A1C-8113-A1CFAA40F955}" destId="{3BD85404-5D55-4C41-8402-D31B2CED9F92}" srcOrd="1" destOrd="0" presId="urn:microsoft.com/office/officeart/2005/8/layout/list1"/>
    <dgm:cxn modelId="{3F704AE9-FA00-4509-AECE-8BCD7B73DB0B}" type="presOf" srcId="{F913CEC8-ED84-4430-8A2A-FD1BD7D5E8EB}" destId="{C85EDF82-755C-41CC-B1C9-8B46846BB935}" srcOrd="0" destOrd="0" presId="urn:microsoft.com/office/officeart/2005/8/layout/list1"/>
    <dgm:cxn modelId="{F98E7A16-B19B-4D6E-B78F-13EF081B1ED7}" type="presOf" srcId="{17206DC3-0CD3-45A5-9338-51FEC3302BC6}" destId="{DFE2B37A-1CBD-45C3-89AE-BC750989B692}" srcOrd="0" destOrd="0" presId="urn:microsoft.com/office/officeart/2005/8/layout/list1"/>
    <dgm:cxn modelId="{8FB8C57D-18AF-4046-A4DD-AFA2F609CAB3}" type="presOf" srcId="{18D7F970-FFFE-4CFC-BE12-18C0BB95136D}" destId="{AB31E14D-8E0E-43FE-947C-02000FF007A4}" srcOrd="1" destOrd="0" presId="urn:microsoft.com/office/officeart/2005/8/layout/list1"/>
    <dgm:cxn modelId="{EFD79090-4989-49D0-A826-DE0529875099}" type="presOf" srcId="{F913CEC8-ED84-4430-8A2A-FD1BD7D5E8EB}" destId="{24B3EA5A-1EF5-416D-BA37-EE785681626B}" srcOrd="1" destOrd="0" presId="urn:microsoft.com/office/officeart/2005/8/layout/list1"/>
    <dgm:cxn modelId="{E09E2B05-9A50-4C30-8B4B-A0A79C43CFD3}" type="presOf" srcId="{18D7F970-FFFE-4CFC-BE12-18C0BB95136D}" destId="{BC21D42B-AAD0-469A-B973-C02BDABBA876}" srcOrd="0" destOrd="0" presId="urn:microsoft.com/office/officeart/2005/8/layout/list1"/>
    <dgm:cxn modelId="{B95D16FF-B939-48F3-8571-766297BB2D74}" type="presOf" srcId="{B9356E33-72D9-4A00-82D3-0383FFE5D95C}" destId="{B2B0E645-855F-41AC-A4EC-551E09276F95}" srcOrd="1" destOrd="0" presId="urn:microsoft.com/office/officeart/2005/8/layout/list1"/>
    <dgm:cxn modelId="{A99A2504-ED43-47AA-AD63-3F1965808F0D}" srcId="{BE9F1C35-EF3B-4E0A-BB00-D4F997C4435A}" destId="{B9356E33-72D9-4A00-82D3-0383FFE5D95C}" srcOrd="4" destOrd="0" parTransId="{CC4C5AB2-DBBD-4FAD-AFB4-DC9BE20A280E}" sibTransId="{3B201E20-C341-4764-9CE9-30756294A4DD}"/>
    <dgm:cxn modelId="{9687E4CE-972B-4BA7-9B28-F621534417A1}" srcId="{BE9F1C35-EF3B-4E0A-BB00-D4F997C4435A}" destId="{DBA3B724-60CC-4A1C-8113-A1CFAA40F955}" srcOrd="3" destOrd="0" parTransId="{82B35DC5-5406-48FB-9160-0083A585D268}" sibTransId="{C5DB72C0-1ACC-432F-9290-60964542E76E}"/>
    <dgm:cxn modelId="{B985B79B-A0D4-4378-A17C-2D1F64E6C9D9}" type="presOf" srcId="{B9356E33-72D9-4A00-82D3-0383FFE5D95C}" destId="{07E46A70-E45A-448C-A449-C593114FF022}" srcOrd="0" destOrd="0" presId="urn:microsoft.com/office/officeart/2005/8/layout/list1"/>
    <dgm:cxn modelId="{CDDA5498-D15D-448A-A6E9-705BB69D39C1}" srcId="{BE9F1C35-EF3B-4E0A-BB00-D4F997C4435A}" destId="{1D16EB94-3CFD-41DB-989D-F09BF66416E1}" srcOrd="1" destOrd="0" parTransId="{6863E16E-5600-4D71-98F8-3F54E793DAD3}" sibTransId="{754A8ED7-CACA-4714-9FE9-B9112A5DF2DE}"/>
    <dgm:cxn modelId="{216D5A08-FECA-4B7F-93AB-0CA50EFBDC85}" srcId="{BE9F1C35-EF3B-4E0A-BB00-D4F997C4435A}" destId="{17206DC3-0CD3-45A5-9338-51FEC3302BC6}" srcOrd="5" destOrd="0" parTransId="{85CD7AF3-F42A-4930-A4ED-A2278A205A3B}" sibTransId="{74FC60B0-D3C2-4EE7-8487-7A633FFBB1D9}"/>
    <dgm:cxn modelId="{596BD2AF-85AA-467F-BF30-4DD188948B33}" type="presParOf" srcId="{5151C042-5EDD-4C36-8401-BCA9D2F3A068}" destId="{FE8326EE-3D10-4ED1-9619-A1604C73CE18}" srcOrd="0" destOrd="0" presId="urn:microsoft.com/office/officeart/2005/8/layout/list1"/>
    <dgm:cxn modelId="{B48EE02E-81A6-4889-AC53-53823AB9AD09}" type="presParOf" srcId="{FE8326EE-3D10-4ED1-9619-A1604C73CE18}" destId="{BC21D42B-AAD0-469A-B973-C02BDABBA876}" srcOrd="0" destOrd="0" presId="urn:microsoft.com/office/officeart/2005/8/layout/list1"/>
    <dgm:cxn modelId="{ACBCA4BE-32E2-4CBA-BDFC-1405C1889637}" type="presParOf" srcId="{FE8326EE-3D10-4ED1-9619-A1604C73CE18}" destId="{AB31E14D-8E0E-43FE-947C-02000FF007A4}" srcOrd="1" destOrd="0" presId="urn:microsoft.com/office/officeart/2005/8/layout/list1"/>
    <dgm:cxn modelId="{5D0ED358-DF9C-4EA5-B39B-37DF9B3F5CEF}" type="presParOf" srcId="{5151C042-5EDD-4C36-8401-BCA9D2F3A068}" destId="{7140D0B7-5689-4CBE-884A-487A5E75BFCD}" srcOrd="1" destOrd="0" presId="urn:microsoft.com/office/officeart/2005/8/layout/list1"/>
    <dgm:cxn modelId="{A99D6522-8611-42C8-90F0-87159A08CB15}" type="presParOf" srcId="{5151C042-5EDD-4C36-8401-BCA9D2F3A068}" destId="{EF0BDFA2-E905-4B3F-8D55-C482FC0CC89E}" srcOrd="2" destOrd="0" presId="urn:microsoft.com/office/officeart/2005/8/layout/list1"/>
    <dgm:cxn modelId="{496C984D-A092-4F7D-A293-6E8D3733375B}" type="presParOf" srcId="{5151C042-5EDD-4C36-8401-BCA9D2F3A068}" destId="{1512E54C-7D9B-4E2F-8DF8-76C5FF0DEEFB}" srcOrd="3" destOrd="0" presId="urn:microsoft.com/office/officeart/2005/8/layout/list1"/>
    <dgm:cxn modelId="{E9D1EFDD-3357-440B-BF2E-A53BA6D1678C}" type="presParOf" srcId="{5151C042-5EDD-4C36-8401-BCA9D2F3A068}" destId="{75F2C8BE-4A11-46A6-B5BD-2F87A9C4A76A}" srcOrd="4" destOrd="0" presId="urn:microsoft.com/office/officeart/2005/8/layout/list1"/>
    <dgm:cxn modelId="{51B54FDF-EF20-4422-A34F-C9DDBBE8E532}" type="presParOf" srcId="{75F2C8BE-4A11-46A6-B5BD-2F87A9C4A76A}" destId="{44289524-2C7F-4B40-8C37-8FABD0D72C3F}" srcOrd="0" destOrd="0" presId="urn:microsoft.com/office/officeart/2005/8/layout/list1"/>
    <dgm:cxn modelId="{6CBD40D9-09F2-4ACA-8851-69612D748704}" type="presParOf" srcId="{75F2C8BE-4A11-46A6-B5BD-2F87A9C4A76A}" destId="{626810F7-03E4-4C6F-AED7-EE68BECF542A}" srcOrd="1" destOrd="0" presId="urn:microsoft.com/office/officeart/2005/8/layout/list1"/>
    <dgm:cxn modelId="{AE9692FF-2141-4666-834A-D69D127201BD}" type="presParOf" srcId="{5151C042-5EDD-4C36-8401-BCA9D2F3A068}" destId="{5A7A9AEB-1944-4048-8FC2-066CE99D04B6}" srcOrd="5" destOrd="0" presId="urn:microsoft.com/office/officeart/2005/8/layout/list1"/>
    <dgm:cxn modelId="{02FB6FC4-2D8E-45ED-98C7-FA1C91E779F0}" type="presParOf" srcId="{5151C042-5EDD-4C36-8401-BCA9D2F3A068}" destId="{2DB1D5CB-071D-4D73-B3DF-A893D64EF67F}" srcOrd="6" destOrd="0" presId="urn:microsoft.com/office/officeart/2005/8/layout/list1"/>
    <dgm:cxn modelId="{2DF8150F-608A-4C71-89CC-530D13D462CD}" type="presParOf" srcId="{5151C042-5EDD-4C36-8401-BCA9D2F3A068}" destId="{46A7158A-138C-4BE9-B354-D5558E279496}" srcOrd="7" destOrd="0" presId="urn:microsoft.com/office/officeart/2005/8/layout/list1"/>
    <dgm:cxn modelId="{3F311554-821C-4FB0-B0FB-CF9461DA4B66}" type="presParOf" srcId="{5151C042-5EDD-4C36-8401-BCA9D2F3A068}" destId="{9A49F57A-198C-44B3-A70C-30438C6A9432}" srcOrd="8" destOrd="0" presId="urn:microsoft.com/office/officeart/2005/8/layout/list1"/>
    <dgm:cxn modelId="{080DC7BF-382B-40FF-9651-A2A7611F1C29}" type="presParOf" srcId="{9A49F57A-198C-44B3-A70C-30438C6A9432}" destId="{C85EDF82-755C-41CC-B1C9-8B46846BB935}" srcOrd="0" destOrd="0" presId="urn:microsoft.com/office/officeart/2005/8/layout/list1"/>
    <dgm:cxn modelId="{7151EF8F-2F4A-4B64-9498-2466E5100857}" type="presParOf" srcId="{9A49F57A-198C-44B3-A70C-30438C6A9432}" destId="{24B3EA5A-1EF5-416D-BA37-EE785681626B}" srcOrd="1" destOrd="0" presId="urn:microsoft.com/office/officeart/2005/8/layout/list1"/>
    <dgm:cxn modelId="{3FF638B8-8EA5-42A4-9342-53EE86F0D738}" type="presParOf" srcId="{5151C042-5EDD-4C36-8401-BCA9D2F3A068}" destId="{36BF95A8-6A7A-42FF-BBA7-0EA43CC66C3F}" srcOrd="9" destOrd="0" presId="urn:microsoft.com/office/officeart/2005/8/layout/list1"/>
    <dgm:cxn modelId="{CA59B1BA-4686-4F94-BB26-20B3AB6BEE6C}" type="presParOf" srcId="{5151C042-5EDD-4C36-8401-BCA9D2F3A068}" destId="{D2B5580B-8127-4BC2-8F7A-983261B306D1}" srcOrd="10" destOrd="0" presId="urn:microsoft.com/office/officeart/2005/8/layout/list1"/>
    <dgm:cxn modelId="{57A530FE-E5B1-452A-BAB6-EF6891E016E2}" type="presParOf" srcId="{5151C042-5EDD-4C36-8401-BCA9D2F3A068}" destId="{06B640F2-EE71-4363-B35D-A1A338881A4C}" srcOrd="11" destOrd="0" presId="urn:microsoft.com/office/officeart/2005/8/layout/list1"/>
    <dgm:cxn modelId="{79F50872-954C-42CA-94C9-1259B9B2DF77}" type="presParOf" srcId="{5151C042-5EDD-4C36-8401-BCA9D2F3A068}" destId="{ABD6CCE3-CC37-404E-AD92-4CB18544B0E7}" srcOrd="12" destOrd="0" presId="urn:microsoft.com/office/officeart/2005/8/layout/list1"/>
    <dgm:cxn modelId="{7DAAD244-59D4-47E0-93C3-BD0B4F8AE1CE}" type="presParOf" srcId="{ABD6CCE3-CC37-404E-AD92-4CB18544B0E7}" destId="{4B59773F-FB3F-4FBB-AB21-2479B487F22B}" srcOrd="0" destOrd="0" presId="urn:microsoft.com/office/officeart/2005/8/layout/list1"/>
    <dgm:cxn modelId="{22E99310-F051-4719-931A-F57224B48F16}" type="presParOf" srcId="{ABD6CCE3-CC37-404E-AD92-4CB18544B0E7}" destId="{3BD85404-5D55-4C41-8402-D31B2CED9F92}" srcOrd="1" destOrd="0" presId="urn:microsoft.com/office/officeart/2005/8/layout/list1"/>
    <dgm:cxn modelId="{B25B0A37-1CAD-461A-9117-581CF895FE0E}" type="presParOf" srcId="{5151C042-5EDD-4C36-8401-BCA9D2F3A068}" destId="{82A79A6E-453D-4F13-89D6-5105C0D71E05}" srcOrd="13" destOrd="0" presId="urn:microsoft.com/office/officeart/2005/8/layout/list1"/>
    <dgm:cxn modelId="{B64C753C-E236-4921-B350-4C128C2EC4A8}" type="presParOf" srcId="{5151C042-5EDD-4C36-8401-BCA9D2F3A068}" destId="{ED060A73-E062-4C4E-BDB8-52E5B8F7CFEF}" srcOrd="14" destOrd="0" presId="urn:microsoft.com/office/officeart/2005/8/layout/list1"/>
    <dgm:cxn modelId="{D9365B7B-11EB-499D-A3FD-171E649B0E5D}" type="presParOf" srcId="{5151C042-5EDD-4C36-8401-BCA9D2F3A068}" destId="{D4876DD1-D884-43E4-9BC2-AE12045C7903}" srcOrd="15" destOrd="0" presId="urn:microsoft.com/office/officeart/2005/8/layout/list1"/>
    <dgm:cxn modelId="{060D0C55-D25D-496E-BAC9-0468E4123437}" type="presParOf" srcId="{5151C042-5EDD-4C36-8401-BCA9D2F3A068}" destId="{F7EB4C09-2E86-4608-BE7B-74AD42C0946C}" srcOrd="16" destOrd="0" presId="urn:microsoft.com/office/officeart/2005/8/layout/list1"/>
    <dgm:cxn modelId="{0C8D3726-F17C-4B7A-96AD-37BDFE80B507}" type="presParOf" srcId="{F7EB4C09-2E86-4608-BE7B-74AD42C0946C}" destId="{07E46A70-E45A-448C-A449-C593114FF022}" srcOrd="0" destOrd="0" presId="urn:microsoft.com/office/officeart/2005/8/layout/list1"/>
    <dgm:cxn modelId="{B53E9BB8-53E9-4C99-B517-C3855AD17113}" type="presParOf" srcId="{F7EB4C09-2E86-4608-BE7B-74AD42C0946C}" destId="{B2B0E645-855F-41AC-A4EC-551E09276F95}" srcOrd="1" destOrd="0" presId="urn:microsoft.com/office/officeart/2005/8/layout/list1"/>
    <dgm:cxn modelId="{CB8E75C0-A555-4839-8B42-0D7F711D1E7D}" type="presParOf" srcId="{5151C042-5EDD-4C36-8401-BCA9D2F3A068}" destId="{36B766DB-132E-42EA-846A-FD0E3FCC60E6}" srcOrd="17" destOrd="0" presId="urn:microsoft.com/office/officeart/2005/8/layout/list1"/>
    <dgm:cxn modelId="{854254F7-4FEE-4E17-93B5-B062E8F99DF3}" type="presParOf" srcId="{5151C042-5EDD-4C36-8401-BCA9D2F3A068}" destId="{D0DFF403-F1C0-4C66-B9B9-8D773E76AB1C}" srcOrd="18" destOrd="0" presId="urn:microsoft.com/office/officeart/2005/8/layout/list1"/>
    <dgm:cxn modelId="{682FEEB0-DDC6-4ACE-8F9C-A331433E5FEF}" type="presParOf" srcId="{5151C042-5EDD-4C36-8401-BCA9D2F3A068}" destId="{1D423ECE-882C-4602-8EC1-9739B536BB9A}" srcOrd="19" destOrd="0" presId="urn:microsoft.com/office/officeart/2005/8/layout/list1"/>
    <dgm:cxn modelId="{209BDA5C-4CC6-409A-B0D6-E0F4F5B318EF}" type="presParOf" srcId="{5151C042-5EDD-4C36-8401-BCA9D2F3A068}" destId="{456853D3-F468-4565-8AD0-92CF50C6C07B}" srcOrd="20" destOrd="0" presId="urn:microsoft.com/office/officeart/2005/8/layout/list1"/>
    <dgm:cxn modelId="{4D97883C-5510-423B-BED8-1E0329CF9F99}" type="presParOf" srcId="{456853D3-F468-4565-8AD0-92CF50C6C07B}" destId="{DFE2B37A-1CBD-45C3-89AE-BC750989B692}" srcOrd="0" destOrd="0" presId="urn:microsoft.com/office/officeart/2005/8/layout/list1"/>
    <dgm:cxn modelId="{7612D1FA-DD2B-4289-8130-808686131541}" type="presParOf" srcId="{456853D3-F468-4565-8AD0-92CF50C6C07B}" destId="{8E492A9B-A5B4-4D80-9EEB-00D6B9FF1B5B}" srcOrd="1" destOrd="0" presId="urn:microsoft.com/office/officeart/2005/8/layout/list1"/>
    <dgm:cxn modelId="{CF5946A0-D722-4720-B53A-9850E9D233F1}" type="presParOf" srcId="{5151C042-5EDD-4C36-8401-BCA9D2F3A068}" destId="{1ABA427E-7899-486B-B8F0-47CA82DB51DD}" srcOrd="21" destOrd="0" presId="urn:microsoft.com/office/officeart/2005/8/layout/list1"/>
    <dgm:cxn modelId="{B5979AC5-6E73-419C-8665-2D0820E063E4}" type="presParOf" srcId="{5151C042-5EDD-4C36-8401-BCA9D2F3A068}" destId="{19D0D4F8-4274-4A6F-9B7F-6B5DA5A96A5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1B4E7-2637-4B13-A108-7BFBBBB473E0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B128D-6308-488F-95BF-9C186EE30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217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B128D-6308-488F-95BF-9C186EE3089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55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B128D-6308-488F-95BF-9C186EE3089F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969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FD5F5260-BA17-4972-8400-7D474EF72A5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677B2977-778E-48D6-BEBE-D40085B471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4219358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5260-BA17-4972-8400-7D474EF72A5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2977-778E-48D6-BEBE-D40085B47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4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5260-BA17-4972-8400-7D474EF72A5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2977-778E-48D6-BEBE-D40085B47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738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5260-BA17-4972-8400-7D474EF72A5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2977-778E-48D6-BEBE-D40085B47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862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5260-BA17-4972-8400-7D474EF72A5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2977-778E-48D6-BEBE-D40085B47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739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5260-BA17-4972-8400-7D474EF72A5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2977-778E-48D6-BEBE-D40085B47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932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5260-BA17-4972-8400-7D474EF72A5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2977-778E-48D6-BEBE-D40085B47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542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5260-BA17-4972-8400-7D474EF72A5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2977-778E-48D6-BEBE-D40085B47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622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5260-BA17-4972-8400-7D474EF72A5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2977-778E-48D6-BEBE-D40085B47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309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FD5F5260-BA17-4972-8400-7D474EF72A5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677B2977-778E-48D6-BEBE-D40085B47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103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5260-BA17-4972-8400-7D474EF72A5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677B2977-778E-48D6-BEBE-D40085B47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89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5260-BA17-4972-8400-7D474EF72A5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2977-778E-48D6-BEBE-D40085B47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17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5260-BA17-4972-8400-7D474EF72A5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2977-778E-48D6-BEBE-D40085B47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85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5260-BA17-4972-8400-7D474EF72A5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2977-778E-48D6-BEBE-D40085B47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35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5260-BA17-4972-8400-7D474EF72A5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2977-778E-48D6-BEBE-D40085B47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88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5260-BA17-4972-8400-7D474EF72A5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2977-778E-48D6-BEBE-D40085B47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437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5260-BA17-4972-8400-7D474EF72A5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2977-778E-48D6-BEBE-D40085B47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89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5F5260-BA17-4972-8400-7D474EF72A5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7B2977-778E-48D6-BEBE-D40085B47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50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Музыкотерапия, как средство психологического здоровья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55725"/>
            <a:ext cx="6840760" cy="3332163"/>
          </a:xfrm>
        </p:spPr>
      </p:pic>
      <p:sp>
        <p:nvSpPr>
          <p:cNvPr id="3" name="TextBox 2"/>
          <p:cNvSpPr txBox="1"/>
          <p:nvPr/>
        </p:nvSpPr>
        <p:spPr>
          <a:xfrm>
            <a:off x="2339752" y="5733256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Выполнила: педагог-психолог МАДОУ «ДС № 75 г. Челябинска» </a:t>
            </a:r>
            <a:r>
              <a:rPr lang="ru-RU" dirty="0" err="1" smtClean="0"/>
              <a:t>Скиндерева</a:t>
            </a:r>
            <a:r>
              <a:rPr lang="ru-RU" dirty="0" smtClean="0"/>
              <a:t> Елена Николаевна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84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908720"/>
            <a:ext cx="7190267" cy="36004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Основные направления коррекционного действия музыкотерапии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052667"/>
              </p:ext>
            </p:extLst>
          </p:nvPr>
        </p:nvGraphicFramePr>
        <p:xfrm>
          <a:off x="539552" y="2132856"/>
          <a:ext cx="8280919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401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260649"/>
            <a:ext cx="7704667" cy="576063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Музыка в терапии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0784007"/>
              </p:ext>
            </p:extLst>
          </p:nvPr>
        </p:nvGraphicFramePr>
        <p:xfrm>
          <a:off x="683569" y="836712"/>
          <a:ext cx="820891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235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«Звуки природы»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9" y="1124744"/>
            <a:ext cx="8003232" cy="446449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Тематика «Звуки природы» - это чистые звуки природы, такие как «Утро певчих птиц», «Весенняя гроза», «Прогулка по лесу», «Утренний ручей», «Ласковый прибой». Эффект успокоения, снятия тревожности здесь связан с тем, что все эти природные звуки сопровождали спокойную бытовую деятельность многих поколений и  закрепились в «генетической» памяти как сигналы безопасности и благополучия.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157192"/>
            <a:ext cx="3067583" cy="1576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11559"/>
          </a:xfrm>
        </p:spPr>
        <p:txBody>
          <a:bodyPr>
            <a:normAutofit/>
          </a:bodyPr>
          <a:lstStyle/>
          <a:p>
            <a:r>
              <a:rPr lang="ru-RU" dirty="0" smtClean="0"/>
              <a:t>«Звуки природы и музыка»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2133" y="1268760"/>
            <a:ext cx="7704667" cy="432048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тематике  «Звуки природы и музыка» звуки природы сочетаются с музыкой. В программах «Море покоя», «Морские мечты» представлены нежное звучание гитары, гобоя, флейты, фортепиано на фоне шелеста морских волн. Программы «Летний полдень», «Очарованный соловей» содержат мелодии на фоне пения птиц.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869160"/>
            <a:ext cx="3042005" cy="1915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4515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en-US" dirty="0" smtClean="0"/>
              <a:t>New Age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9" y="1124744"/>
            <a:ext cx="8003231" cy="4104456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Тематика</a:t>
            </a:r>
            <a:r>
              <a:rPr lang="en-US" sz="2800" dirty="0" smtClean="0"/>
              <a:t> </a:t>
            </a:r>
            <a:r>
              <a:rPr lang="ru-RU" sz="2800" dirty="0" smtClean="0"/>
              <a:t>«</a:t>
            </a:r>
            <a:r>
              <a:rPr lang="en-US" sz="2800" dirty="0" smtClean="0"/>
              <a:t>New Age</a:t>
            </a:r>
            <a:r>
              <a:rPr lang="ru-RU" sz="2800" dirty="0" smtClean="0"/>
              <a:t>», дословно «Новая эра», - жанр музыки с расслабляющим и лёгким звучанием. Характеризуется, как правило, использованием лёгких и поднимающих настроение мелодий. Эта музыка часто используется для релаксации, медитации и стимулирования творчества, создаётся композиторами – профессионалами  в музыкотерапии (</a:t>
            </a:r>
            <a:r>
              <a:rPr lang="ru-RU" sz="2800" dirty="0" err="1" smtClean="0"/>
              <a:t>Карунеш</a:t>
            </a:r>
            <a:r>
              <a:rPr lang="ru-RU" sz="2800" dirty="0" smtClean="0"/>
              <a:t> «Симфония сердца», «Чайная церемония»; </a:t>
            </a:r>
            <a:r>
              <a:rPr lang="ru-RU" sz="2800" dirty="0" err="1" smtClean="0"/>
              <a:t>Анугама</a:t>
            </a:r>
            <a:r>
              <a:rPr lang="ru-RU" sz="2800" dirty="0" smtClean="0"/>
              <a:t> «Открытое небо», Гомер Эванс «Музыка для здоровья», «Музыка счастья» и т.д.). Их произведения обладают выраженным оздоровительным действием.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229200"/>
            <a:ext cx="4384670" cy="1613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027583"/>
          </a:xfrm>
        </p:spPr>
        <p:txBody>
          <a:bodyPr/>
          <a:lstStyle/>
          <a:p>
            <a:r>
              <a:rPr lang="ru-RU" dirty="0" smtClean="0"/>
              <a:t>«Классическая музыка»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2133" y="1196752"/>
            <a:ext cx="7704667" cy="2448272"/>
          </a:xfrm>
        </p:spPr>
        <p:txBody>
          <a:bodyPr/>
          <a:lstStyle/>
          <a:p>
            <a:r>
              <a:rPr lang="ru-RU" dirty="0" smtClean="0"/>
              <a:t>Тематика «Классическая музыка»  - классическая музыка прошлых времён. Это в основном произведения Моцарта, Баха, </a:t>
            </a:r>
            <a:r>
              <a:rPr lang="ru-RU" dirty="0" err="1" smtClean="0"/>
              <a:t>Вивальди</a:t>
            </a:r>
            <a:r>
              <a:rPr lang="ru-RU" dirty="0" smtClean="0"/>
              <a:t>,  Штрауса,  Чайковского и др.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645024"/>
            <a:ext cx="2693707" cy="26937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642" y="3665884"/>
            <a:ext cx="2673356" cy="2673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332657"/>
            <a:ext cx="7704667" cy="158417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«Мягкая инструментальная музыка»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2133" y="1412776"/>
            <a:ext cx="7704667" cy="3600400"/>
          </a:xfrm>
        </p:spPr>
        <p:txBody>
          <a:bodyPr/>
          <a:lstStyle/>
          <a:p>
            <a:r>
              <a:rPr lang="ru-RU" dirty="0" smtClean="0"/>
              <a:t>Тематику представляет мягкая инструментальная музыка в обработке таких высокопрофессиональных оркестров и исполнителей, как оркестр Поля </a:t>
            </a:r>
            <a:r>
              <a:rPr lang="ru-RU" dirty="0" err="1" smtClean="0"/>
              <a:t>Мориа</a:t>
            </a:r>
            <a:r>
              <a:rPr lang="ru-RU" dirty="0" smtClean="0"/>
              <a:t>, Джеймса Ласта, </a:t>
            </a:r>
            <a:r>
              <a:rPr lang="ru-RU" dirty="0" err="1" smtClean="0"/>
              <a:t>Фаусто</a:t>
            </a:r>
            <a:r>
              <a:rPr lang="ru-RU" dirty="0" smtClean="0"/>
              <a:t> </a:t>
            </a:r>
            <a:r>
              <a:rPr lang="ru-RU" dirty="0" err="1" smtClean="0"/>
              <a:t>Папетти</a:t>
            </a:r>
            <a:r>
              <a:rPr lang="ru-RU" dirty="0" smtClean="0"/>
              <a:t>, Френсиса Гойи и др.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365104"/>
            <a:ext cx="5034920" cy="2295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24360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«Этническая музыка»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2133" y="1124744"/>
            <a:ext cx="7704667" cy="3024336"/>
          </a:xfrm>
        </p:spPr>
        <p:txBody>
          <a:bodyPr/>
          <a:lstStyle/>
          <a:p>
            <a:r>
              <a:rPr lang="ru-RU" dirty="0" smtClean="0"/>
              <a:t>Тематика «Этническая музыка» – это задушевные народные песни, этническая и </a:t>
            </a:r>
            <a:r>
              <a:rPr lang="ru-RU" dirty="0" err="1" smtClean="0"/>
              <a:t>мантровая</a:t>
            </a:r>
            <a:r>
              <a:rPr lang="ru-RU" dirty="0" smtClean="0"/>
              <a:t>  медитативная музыка.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547" y="4091277"/>
            <a:ext cx="3147646" cy="21052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91276"/>
            <a:ext cx="3744416" cy="2105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76671"/>
            <a:ext cx="7704667" cy="86409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Интересный факт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9" y="1268760"/>
            <a:ext cx="8003232" cy="410445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Японии работает радиовещательная программа, которая ежедневно с 5 до 6 часов утра передаёт на всю страну Утреннее пение птиц, тем самым, давая людям возможность приобщиться к природе, позитивно настроиться на дела предстоящего дня и включить в свою жизнедеятельность элементы здорового образа жизни.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893162"/>
            <a:ext cx="2664296" cy="1776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55575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Практическое применение музыкотерапии в работе с детьми дошкольного возраста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2133" y="1916832"/>
            <a:ext cx="7704667" cy="4536504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Занятия по рецептивной (пассивной), активной и интегративной музыкотерапии в ДОУ могут проводиться как в индивидуальной, так и в подгрупповой форме. В том случае, когда проблема ребёнка лежит в сфере эмоциональных отношений и эмоционального развития (эмоциональной депривации, переживания эмоционального отвержения, чувства одиночества, повышенной тревожности, страхе, импульсивности эмоциональных реакций), то более эффективно на </a:t>
            </a:r>
            <a:r>
              <a:rPr lang="ru-RU" sz="2800" b="1" dirty="0" smtClean="0"/>
              <a:t>начальном этапе </a:t>
            </a:r>
            <a:r>
              <a:rPr lang="ru-RU" sz="2800" dirty="0" smtClean="0"/>
              <a:t>использование индивидуальных форм музыкотерапии.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207424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«Музыка обладает магической силой и может усмирить дикаря, смягчить камень или согнуть кряжистый дуб».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         У. </a:t>
            </a:r>
            <a:r>
              <a:rPr lang="ru-RU" sz="2800" dirty="0" err="1" smtClean="0"/>
              <a:t>Конгрив</a:t>
            </a:r>
            <a:r>
              <a:rPr lang="ru-RU" sz="2800" dirty="0" smtClean="0"/>
              <a:t>, британский драматург, 17 век 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140968"/>
            <a:ext cx="8208912" cy="352839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Музыка сопровождает нас всю жизнь и является источником нашей энергии и нашего вдохновения. Она позволяет решить самые различные проблемы психологического, физиологического, а также адаптационного характера.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348880"/>
            <a:ext cx="2736304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171599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Использование пассивной формы музыкотерапии в работе педагога - психолога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2060848"/>
            <a:ext cx="7704667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1. Мини – релаксация</a:t>
            </a:r>
          </a:p>
          <a:p>
            <a:pPr marL="0" indent="0">
              <a:buNone/>
            </a:pPr>
            <a:r>
              <a:rPr lang="ru-RU" sz="2400" dirty="0" smtClean="0"/>
              <a:t>Мини – релаксации могут проводиться в конце занятий, требующих от ребёнка большого напряжения, или в начале занятия, когда после двигательной активности от детей требуется определённый настрой на занятие. Музыкальное сопровождение для мини- релаксаций используется в аудиозаписи, произведения подбираются в соответствии с задачей релаксации.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5854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332656"/>
            <a:ext cx="7704667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2. </a:t>
            </a:r>
            <a:r>
              <a:rPr lang="ru-RU" sz="2800" b="1" dirty="0"/>
              <a:t>Музыкальный сон </a:t>
            </a:r>
          </a:p>
          <a:p>
            <a:pPr marL="0" indent="0">
              <a:buNone/>
            </a:pPr>
            <a:r>
              <a:rPr lang="ru-RU" sz="2400" dirty="0" smtClean="0"/>
              <a:t>    </a:t>
            </a:r>
          </a:p>
          <a:p>
            <a:pPr marL="0" indent="0">
              <a:buNone/>
            </a:pPr>
            <a:r>
              <a:rPr lang="ru-RU" sz="2400" dirty="0" smtClean="0"/>
              <a:t>Такая релаксация может проводиться лёжа (на ковре, кровати, кушетке) после активной деятельности детей. Продолжительность музыкального сна 5 – 7 минут. Его тематика может быть различна: «На лесной лужайке», «На берегу моря», «На волшебном облаке». После одно- двухминутного дыхания в индивидуальном для ребёнка темпе, , детям предлагается один из вариантов рассказа на фоне звучащей музыки в аудиозаписи. После релаксации сеанс заканчивается разными движениями (потягиванием с открытыми глазами, глубоким вдохом и выдохом).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7994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5557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Использование интегративной музыкотерапии в работе педагога – психолога ДОУ.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2060848"/>
            <a:ext cx="7704667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Синтез музыкального и наглядно – зрительного восприятия.                                                                                            </a:t>
            </a:r>
            <a:r>
              <a:rPr lang="ru-RU" sz="2400" dirty="0" smtClean="0"/>
              <a:t>Восприятие музыки сопровождается просмотром видеозаписей разнообразных картин природы. При этом ребёнку предлагается как бы «шагнуть» вглубь изображения – к звенящему прохладному ручью или на солнечную лужайку, мысленно поймать бабочек или расслабится, лёжа на зелёной мягкой </a:t>
            </a:r>
            <a:r>
              <a:rPr lang="ru-RU" sz="2400" dirty="0" err="1" smtClean="0"/>
              <a:t>траве.Органичное</a:t>
            </a:r>
            <a:r>
              <a:rPr lang="ru-RU" sz="2400" dirty="0" smtClean="0"/>
              <a:t> сочетание двух способов восприятия даёт более сильный </a:t>
            </a:r>
            <a:r>
              <a:rPr lang="ru-RU" sz="2400" dirty="0" err="1" smtClean="0"/>
              <a:t>психокоррекционный</a:t>
            </a:r>
            <a:r>
              <a:rPr lang="ru-RU" sz="2400" dirty="0" smtClean="0"/>
              <a:t> эффект.</a:t>
            </a:r>
          </a:p>
        </p:txBody>
      </p:sp>
    </p:spTree>
    <p:extLst>
      <p:ext uri="{BB962C8B-B14F-4D97-AF65-F5344CB8AC3E}">
        <p14:creationId xmlns:p14="http://schemas.microsoft.com/office/powerpoint/2010/main" val="232419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332656"/>
            <a:ext cx="7622315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На занятиях музыкотерапией можно использовать </a:t>
            </a:r>
            <a:r>
              <a:rPr lang="ru-RU" sz="2400" b="1" dirty="0" smtClean="0"/>
              <a:t>игры, </a:t>
            </a:r>
            <a:r>
              <a:rPr lang="ru-RU" sz="2400" b="1" dirty="0" err="1" smtClean="0"/>
              <a:t>психогимнастические</a:t>
            </a:r>
            <a:r>
              <a:rPr lang="ru-RU" sz="2400" b="1" dirty="0" smtClean="0"/>
              <a:t> этюды и упражнения</a:t>
            </a:r>
            <a:r>
              <a:rPr lang="ru-RU" sz="2400" dirty="0" smtClean="0"/>
              <a:t>, которые способствуют не только расслаблению детей и снятию психоэмоционального напряжения, но и учат управлять своим направлением и эмоциями, выражать своё эмоциональное состояние, дети учатся нормам и правилам поведения, а так же у детей формируются и развиваются различные психические функции (внимание, память, моторика).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21088"/>
            <a:ext cx="3600400" cy="24002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90" y="4588338"/>
            <a:ext cx="3048000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2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66754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Игра «Понимаем свои эмоции»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1556792"/>
            <a:ext cx="7704667" cy="432048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Заранее подбирается несколько музыкальных фрагментов, выражающих различные эмоции: радость, грусть, злость, страх.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Слушаем музыку вместе с детьми и вместе изображаем эмоции, подкрепляя их движениями: радостно танцуем, подпрыгиваем; изображаем грусть, медленно двигаясь с опущенной головой; шипим, машем руками, словно злобные кошки; сворачиваемся калачиком в испуге и т.п. Если ребёнок не знает , что именно и как делать, подать ему пример. Надо стараться, чтобы движения были максимально эмоциональными и искренними.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По окончании каждой эмоции слушаем что </a:t>
            </a:r>
            <a:r>
              <a:rPr lang="ru-RU" sz="2400" dirty="0" err="1" smtClean="0"/>
              <a:t>нибудь</a:t>
            </a:r>
            <a:r>
              <a:rPr lang="ru-RU" sz="2400" dirty="0" smtClean="0"/>
              <a:t> умиротворяющее, успокаивающее.</a:t>
            </a:r>
          </a:p>
          <a:p>
            <a:pPr marL="457200" indent="-457200">
              <a:buAutoNum type="arabicPeriod"/>
            </a:pPr>
            <a:endParaRPr lang="ru-RU" sz="2400" dirty="0" smtClean="0"/>
          </a:p>
          <a:p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135720"/>
            <a:ext cx="2593909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5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73955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Арт – игра «Мы вместе»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1196752"/>
            <a:ext cx="7704667" cy="374441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Игра учит концентрации внимания и сосредоточению, помогает понять сущность привязанности и справиться с разлукой и другими факторами стресса. Надо включить музыку Гайдна или Шопена и предложить ребёнку нарисовать его семью и друзей. Затем соединить изображение самого ребёнка с близкими ему людьми тонкими линиями разных цветов. Объяснить, что это линии любви и заботы, которые объединяют нас всех, где бы мы ни были.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915" y="4931770"/>
            <a:ext cx="2880320" cy="1800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37" y="4941168"/>
            <a:ext cx="3650608" cy="180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1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11559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Сказкотерапия</a:t>
            </a:r>
            <a:r>
              <a:rPr lang="ru-RU" sz="2800" dirty="0" smtClean="0"/>
              <a:t> под музыку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1268760"/>
            <a:ext cx="7704667" cy="4032448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Придумать или выбрать готовую сказку, которая освещает нужный вопрос: взаимоотношения между братьями и сёстрами, друзьями; непослушание; агрессия.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Подобрать музыку, согласно преобладающим по сюжету эмоциям.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Разыграть сказку вместе с детьми (ребёнком), стараясь выразить как можно больше смысла интонациями, движениями и мимикой, а не просто словами.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013176"/>
            <a:ext cx="2177202" cy="16329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013176"/>
            <a:ext cx="2177203" cy="16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5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45963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Музыкотерапия в сочетании с элементами </a:t>
            </a:r>
            <a:r>
              <a:rPr lang="ru-RU" sz="2800" dirty="0" err="1" smtClean="0"/>
              <a:t>изотерапии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1772816"/>
            <a:ext cx="7704667" cy="208823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После прослушивания музыки можно рисовать, лепить представляемые образы.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250652"/>
            <a:ext cx="3138603" cy="2353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62"/>
          <a:stretch/>
        </p:blipFill>
        <p:spPr>
          <a:xfrm>
            <a:off x="5309402" y="4250652"/>
            <a:ext cx="3488570" cy="235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5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76672"/>
            <a:ext cx="7704667" cy="129614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Использование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фоновой музыки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является одним из доступных и эффективных методов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психолого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– педагогического воздействия на ребёнка в условиях ДОУ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2132856"/>
            <a:ext cx="7704667" cy="4320480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 smtClean="0"/>
              <a:t>На занятиях фоновая музыка звучит «вторым планом», без установки на осознанное восприятие. </a:t>
            </a:r>
          </a:p>
          <a:p>
            <a:r>
              <a:rPr lang="ru-RU" sz="2400" dirty="0" smtClean="0"/>
              <a:t>Помогает решать многие задачи </a:t>
            </a:r>
            <a:r>
              <a:rPr lang="ru-RU" sz="2400" dirty="0" err="1" smtClean="0"/>
              <a:t>воспитательно</a:t>
            </a:r>
            <a:r>
              <a:rPr lang="ru-RU" sz="2400" dirty="0" smtClean="0"/>
              <a:t> – образовательного процесса:</a:t>
            </a:r>
          </a:p>
          <a:p>
            <a:pPr>
              <a:buFontTx/>
              <a:buChar char="-"/>
            </a:pPr>
            <a:r>
              <a:rPr lang="ru-RU" sz="2400" dirty="0" smtClean="0"/>
              <a:t>Создание благоприятного эмоционального фона, устранение нервного напряжения и сохранение здоровья детей;</a:t>
            </a:r>
          </a:p>
          <a:p>
            <a:pPr>
              <a:buFontTx/>
              <a:buChar char="-"/>
            </a:pPr>
            <a:r>
              <a:rPr lang="ru-RU" sz="2400" dirty="0" smtClean="0"/>
              <a:t>Развитие воображения в процессе творческой деятельности, повышение активности;</a:t>
            </a:r>
          </a:p>
          <a:p>
            <a:pPr>
              <a:buFontTx/>
              <a:buChar char="-"/>
            </a:pPr>
            <a:r>
              <a:rPr lang="ru-RU" sz="2400" dirty="0" smtClean="0"/>
              <a:t>Активизация мыслительной деятельности, повышение качества усвоения знаний;</a:t>
            </a:r>
          </a:p>
          <a:p>
            <a:pPr>
              <a:buFontTx/>
              <a:buChar char="-"/>
            </a:pPr>
            <a:r>
              <a:rPr lang="ru-RU" sz="2400" dirty="0" smtClean="0"/>
              <a:t>Предупреждение усталости, утомляемости;</a:t>
            </a:r>
          </a:p>
          <a:p>
            <a:pPr>
              <a:buFontTx/>
              <a:buChar char="-"/>
            </a:pPr>
            <a:r>
              <a:rPr lang="ru-RU" sz="2400" dirty="0" smtClean="0"/>
              <a:t>Психологическая и физическая разрядка после учебной нагрузки, во время психологических пауз, физкультурных минуток.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9678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04664"/>
            <a:ext cx="7704667" cy="117159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Музыкальное сопровождение режимных моментов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1988840"/>
            <a:ext cx="7704667" cy="4010976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Утреннего приема (радостная классическая музыка)</a:t>
            </a:r>
          </a:p>
          <a:p>
            <a:r>
              <a:rPr lang="ru-RU" sz="2400" dirty="0" smtClean="0"/>
              <a:t>Утренней зарядки (бодрая, ритмичная, маршевая музыка)</a:t>
            </a:r>
          </a:p>
          <a:p>
            <a:r>
              <a:rPr lang="ru-RU" sz="2400" dirty="0" smtClean="0"/>
              <a:t>Собираясь на прогулку (детские песенки)</a:t>
            </a:r>
          </a:p>
          <a:p>
            <a:r>
              <a:rPr lang="ru-RU" sz="2400" dirty="0" smtClean="0"/>
              <a:t>Подготовка ко сну (нежная, успокаивающая, расслабляющая музыка)</a:t>
            </a:r>
          </a:p>
          <a:p>
            <a:r>
              <a:rPr lang="ru-RU" sz="2400" dirty="0" smtClean="0"/>
              <a:t>Дневной сон (может проходить под тихую, спокойную музыку)</a:t>
            </a:r>
          </a:p>
          <a:p>
            <a:r>
              <a:rPr lang="ru-RU" sz="2400" dirty="0" smtClean="0"/>
              <a:t>Подъём (спокойная, но оптимистично – просветлённая музыка)</a:t>
            </a:r>
          </a:p>
          <a:p>
            <a:r>
              <a:rPr lang="ru-RU" sz="2400" dirty="0" smtClean="0"/>
              <a:t>Музыка для вечернего времени (классическая музыка, голоса природы)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1623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Достоинствами музыкотерапии являются: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2133" y="1700808"/>
            <a:ext cx="7704667" cy="3672408"/>
          </a:xfrm>
        </p:spPr>
        <p:txBody>
          <a:bodyPr/>
          <a:lstStyle/>
          <a:p>
            <a:r>
              <a:rPr lang="ru-RU" dirty="0" smtClean="0"/>
              <a:t>Абсолютная безвредность;</a:t>
            </a:r>
          </a:p>
          <a:p>
            <a:r>
              <a:rPr lang="ru-RU" dirty="0" smtClean="0"/>
              <a:t>Лёгкость и простота применения;</a:t>
            </a:r>
          </a:p>
          <a:p>
            <a:r>
              <a:rPr lang="ru-RU" dirty="0" smtClean="0"/>
              <a:t>Возможность контроля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96" y="3717032"/>
            <a:ext cx="2736304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57201"/>
            <a:ext cx="8229600" cy="5564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	Музыкотерапия </a:t>
            </a:r>
            <a:r>
              <a:rPr lang="ru-RU" sz="2400" dirty="0"/>
              <a:t>благотворно повлияет на общее эмоциональное состояние детей, повысит эмоциональный статус детей, если </a:t>
            </a:r>
            <a:r>
              <a:rPr lang="ru-RU" sz="2400" dirty="0" smtClean="0"/>
              <a:t>будут:</a:t>
            </a:r>
          </a:p>
          <a:p>
            <a:pPr marL="0" indent="0">
              <a:buNone/>
            </a:pPr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dirty="0" smtClean="0"/>
              <a:t>Созданы благоприятные условия для занятий с детьми музыкотерапией;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Продуманы методические приёмы: специальные музыкальные упражнения, игры, задания;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Подобраны специальные музыкальные произведения;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Задействованы все органы чувств у детей;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Установлена интеграция музыкального воздействия с другими видами деятельности.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1421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11" y="764704"/>
            <a:ext cx="7992889" cy="5328592"/>
          </a:xfrm>
        </p:spPr>
      </p:pic>
      <p:sp>
        <p:nvSpPr>
          <p:cNvPr id="8" name="TextBox 7"/>
          <p:cNvSpPr txBox="1"/>
          <p:nvPr/>
        </p:nvSpPr>
        <p:spPr>
          <a:xfrm>
            <a:off x="1151111" y="836712"/>
            <a:ext cx="67687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7030A0"/>
                </a:solidFill>
              </a:rPr>
              <a:t>Спасибо за внимание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85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451519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Механизм влияния музыки на человека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5184576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В России первые научные работы, посвящённые механизму влияния музыки на человека появились в конце 19 – начале 20 столетия. В работах В.М. Бехтерева, И.М. Сеченова, И.Р. Тарханова появились данные о благоприятном влиянии музыки на центральную нервную систему, дыхание, кровообращение. Медиками установлено, что приятные эмоции, вызываемые музыкой, повышают тонус коры головного мозга, улучшают обмен веществ, способствуют концентрации внимания. </a:t>
            </a:r>
          </a:p>
          <a:p>
            <a:r>
              <a:rPr lang="ru-RU" sz="2800" dirty="0" smtClean="0"/>
              <a:t>Действие музыки на некоторых людей бывает даже острее, чем слово.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48680"/>
            <a:ext cx="7056784" cy="576064"/>
          </a:xfrm>
        </p:spPr>
        <p:txBody>
          <a:bodyPr>
            <a:noAutofit/>
          </a:bodyPr>
          <a:lstStyle/>
          <a:p>
            <a:r>
              <a:rPr lang="ru-RU" sz="2500" dirty="0" smtClean="0">
                <a:solidFill>
                  <a:schemeClr val="accent5">
                    <a:lumMod val="50000"/>
                  </a:schemeClr>
                </a:solidFill>
              </a:rPr>
              <a:t>В настоящее </a:t>
            </a:r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время существуют различные национальные школы , занимающиеся исследованиями в области </a:t>
            </a:r>
            <a:r>
              <a:rPr lang="ru-RU" sz="2500" dirty="0" smtClean="0">
                <a:solidFill>
                  <a:schemeClr val="accent5">
                    <a:lumMod val="50000"/>
                  </a:schemeClr>
                </a:solidFill>
              </a:rPr>
              <a:t>музыкотерапии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927784"/>
            <a:ext cx="7704667" cy="474157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800" dirty="0" smtClean="0"/>
              <a:t>        Первый центр музыкотерапии был открыт в Англии   в 1975 году. </a:t>
            </a:r>
          </a:p>
          <a:p>
            <a:pPr>
              <a:buNone/>
            </a:pPr>
            <a:r>
              <a:rPr lang="ru-RU" sz="2800" dirty="0" smtClean="0"/>
              <a:t>Самыми крупными ассоциациями музыкального направления арт – терапии сейчас являются:</a:t>
            </a:r>
          </a:p>
          <a:p>
            <a:pPr>
              <a:buFont typeface="Arial" charset="0"/>
              <a:buChar char="•"/>
            </a:pPr>
            <a:r>
              <a:rPr lang="ru-RU" sz="2800" dirty="0" smtClean="0"/>
              <a:t>Форум музыкотерапии в Швейцарии</a:t>
            </a:r>
          </a:p>
          <a:p>
            <a:pPr>
              <a:buFont typeface="Arial" charset="0"/>
              <a:buChar char="•"/>
            </a:pPr>
            <a:r>
              <a:rPr lang="ru-RU" sz="2800" dirty="0" smtClean="0"/>
              <a:t>Общество музыкальной терапии в Австрии</a:t>
            </a:r>
          </a:p>
          <a:p>
            <a:pPr>
              <a:buFont typeface="Arial" charset="0"/>
              <a:buChar char="•"/>
            </a:pPr>
            <a:r>
              <a:rPr lang="ru-RU" sz="2800" dirty="0" smtClean="0"/>
              <a:t>Активное сообщество музыкальных терапевтов в Германии</a:t>
            </a:r>
          </a:p>
          <a:p>
            <a:pPr>
              <a:buFont typeface="Arial" charset="0"/>
              <a:buChar char="•"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В 2010 году данное направление арт – терапии было признано эффективным </a:t>
            </a:r>
            <a:r>
              <a:rPr lang="ru-RU" sz="2800" b="1" dirty="0" smtClean="0"/>
              <a:t>восстановительно – педагогическим </a:t>
            </a:r>
            <a:r>
              <a:rPr lang="ru-RU" sz="2800" dirty="0" smtClean="0"/>
              <a:t>методом психотерапии. Многочисленные методики предусматривают как целостное и изолированное использование музыки в качестве основного, ведущего фактора воздействия, так и дополнение музыкальным сопровождением других коррекционных  методов  для усиления их воздействия.</a:t>
            </a:r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6"/>
            <a:ext cx="1763688" cy="1763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2133" y="188640"/>
            <a:ext cx="7704667" cy="482453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dirty="0" smtClean="0"/>
              <a:t>Музыкотерапия – это метод, использующий музыку в качестве средства коррекции эмоциональных отклонений, страхов, двигательных и речевых расстройств, отклонений в поведении, при коммуникативных затруднениях, реабилитации, образовании и воспитании детей и взрослых, страдающих от соматических и психосоматических заболеваний.</a:t>
            </a:r>
          </a:p>
          <a:p>
            <a:pPr>
              <a:buNone/>
            </a:pPr>
            <a:r>
              <a:rPr lang="ru-RU" sz="2800" dirty="0" smtClean="0"/>
              <a:t>Специально подобранные мелодии снимают гнев и досаду, улучшают настроение.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301208"/>
            <a:ext cx="5760640" cy="1449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099591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Цель и задачи музыкотерапии в работе с детьми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5" y="2993145"/>
            <a:ext cx="7859216" cy="374822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800" b="1" dirty="0" smtClean="0"/>
              <a:t>Цель</a:t>
            </a:r>
            <a:r>
              <a:rPr lang="ru-RU" sz="2800" dirty="0" smtClean="0"/>
              <a:t> музыкотерапии – нормализация эмоционального состояния ребёнка.</a:t>
            </a:r>
          </a:p>
          <a:p>
            <a:pPr>
              <a:buNone/>
            </a:pPr>
            <a:r>
              <a:rPr lang="ru-RU" sz="2800" dirty="0" smtClean="0"/>
              <a:t>В соответствии с целью определены следующие задачи: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Создание условий для эмоциональной разрядки, снятия нервного напряжения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Способствовать личностному росту и успешной  социализации (адаптации) детей,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Развитие коммуникативных навыков, профилактика </a:t>
            </a:r>
            <a:r>
              <a:rPr lang="ru-RU" sz="2800" dirty="0" err="1" smtClean="0"/>
              <a:t>девиантного</a:t>
            </a:r>
            <a:r>
              <a:rPr lang="ru-RU" sz="2800" dirty="0" smtClean="0"/>
              <a:t> поведения</a:t>
            </a:r>
          </a:p>
          <a:p>
            <a:pPr marL="514350" indent="-514350">
              <a:buAutoNum type="arabicPeriod"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96752"/>
            <a:ext cx="2433179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66754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Различают три основные формы музыкотерапии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327265"/>
              </p:ext>
            </p:extLst>
          </p:nvPr>
        </p:nvGraphicFramePr>
        <p:xfrm>
          <a:off x="982663" y="1988840"/>
          <a:ext cx="7704137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077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2352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Т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ри основные формы музыкотерапии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929411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/>
              <a:t>Рецептивная (пассивная) музыкотерапия </a:t>
            </a:r>
            <a:r>
              <a:rPr lang="ru-RU" sz="2400" dirty="0" smtClean="0"/>
              <a:t>отличается тем, что человек в процессе </a:t>
            </a:r>
            <a:r>
              <a:rPr lang="ru-RU" sz="2400" dirty="0" err="1" smtClean="0"/>
              <a:t>музыкотерапевтического</a:t>
            </a:r>
            <a:r>
              <a:rPr lang="ru-RU" sz="2400" dirty="0" smtClean="0"/>
              <a:t> сеанса не принимает в нём активного участия, занимает позицию простого слушателя. Ему предлагают прослушать любые музыкальные композиции либо вслушиваться в различные звучания. Такая форма направлена на регуляцию вегетативных процессов, моделирования положительного </a:t>
            </a:r>
            <a:r>
              <a:rPr lang="ru-RU" sz="2400" dirty="0" err="1" smtClean="0"/>
              <a:t>психоэмоционального</a:t>
            </a:r>
            <a:r>
              <a:rPr lang="ru-RU" sz="2400" dirty="0" smtClean="0"/>
              <a:t> состояния, релаксацию.</a:t>
            </a:r>
          </a:p>
          <a:p>
            <a:r>
              <a:rPr lang="ru-RU" sz="2400" dirty="0" smtClean="0"/>
              <a:t> </a:t>
            </a:r>
            <a:r>
              <a:rPr lang="ru-RU" sz="2400" b="1" dirty="0" smtClean="0"/>
              <a:t>Активные методы </a:t>
            </a:r>
            <a:r>
              <a:rPr lang="ru-RU" sz="2400" dirty="0" smtClean="0"/>
              <a:t>музыкальной терапии основаны на активной работе с музыкальным материалом: инструментальная игра, пение.</a:t>
            </a:r>
          </a:p>
          <a:p>
            <a:r>
              <a:rPr lang="ru-RU" sz="2400" b="1" dirty="0" smtClean="0"/>
              <a:t>Интегративная музыкотерапия  </a:t>
            </a:r>
            <a:r>
              <a:rPr lang="ru-RU" sz="2400" dirty="0" smtClean="0"/>
              <a:t>наряду с музыкой задействует  возможности других видов </a:t>
            </a:r>
            <a:r>
              <a:rPr lang="ru-RU" sz="2400" dirty="0" err="1" smtClean="0"/>
              <a:t>арт</a:t>
            </a:r>
            <a:r>
              <a:rPr lang="ru-RU" sz="2400" dirty="0" smtClean="0"/>
              <a:t>–терапии, игры, драматизации и т.д.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630</TotalTime>
  <Words>1670</Words>
  <Application>Microsoft Office PowerPoint</Application>
  <PresentationFormat>Экран (4:3)</PresentationFormat>
  <Paragraphs>119</Paragraphs>
  <Slides>31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Corbel</vt:lpstr>
      <vt:lpstr>Параллакс</vt:lpstr>
      <vt:lpstr>Музыкотерапия, как средство психологического здоровья</vt:lpstr>
      <vt:lpstr> «Музыка обладает магической силой и может усмирить дикаря, смягчить камень или согнуть кряжистый дуб».                             У. Конгрив, британский драматург, 17 век  </vt:lpstr>
      <vt:lpstr>Достоинствами музыкотерапии являются: </vt:lpstr>
      <vt:lpstr>Механизм влияния музыки на человека</vt:lpstr>
      <vt:lpstr>В настоящее время существуют различные национальные школы , занимающиеся исследованиями в области музыкотерапии</vt:lpstr>
      <vt:lpstr>Презентация PowerPoint</vt:lpstr>
      <vt:lpstr>Цель и задачи музыкотерапии в работе с детьми</vt:lpstr>
      <vt:lpstr>Различают три основные формы музыкотерапии</vt:lpstr>
      <vt:lpstr>Три основные формы музыкотерапии</vt:lpstr>
      <vt:lpstr>Основные направления коррекционного действия музыкотерапии</vt:lpstr>
      <vt:lpstr>Музыка в терапии</vt:lpstr>
      <vt:lpstr>«Звуки природы»</vt:lpstr>
      <vt:lpstr>«Звуки природы и музыка»</vt:lpstr>
      <vt:lpstr>«New Age»</vt:lpstr>
      <vt:lpstr>«Классическая музыка»</vt:lpstr>
      <vt:lpstr>«Мягкая инструментальная музыка»</vt:lpstr>
      <vt:lpstr>«Этническая музыка»</vt:lpstr>
      <vt:lpstr>Интересный факт</vt:lpstr>
      <vt:lpstr>Практическое применение музыкотерапии в работе с детьми дошкольного возраста</vt:lpstr>
      <vt:lpstr>Использование пассивной формы музыкотерапии в работе педагога - психолога</vt:lpstr>
      <vt:lpstr>Презентация PowerPoint</vt:lpstr>
      <vt:lpstr>Использование интегративной музыкотерапии в работе педагога – психолога ДОУ.</vt:lpstr>
      <vt:lpstr>Презентация PowerPoint</vt:lpstr>
      <vt:lpstr>Игра «Понимаем свои эмоции»</vt:lpstr>
      <vt:lpstr>Арт – игра «Мы вместе»</vt:lpstr>
      <vt:lpstr>Сказкотерапия под музыку</vt:lpstr>
      <vt:lpstr>Музыкотерапия в сочетании с элементами изотерапии.</vt:lpstr>
      <vt:lpstr>Использование фоновой музыки является одним из доступных и эффективных методов психолого – педагогического воздействия на ребёнка в условиях ДОУ</vt:lpstr>
      <vt:lpstr>Музыкальное сопровождение режимных моментов</vt:lpstr>
      <vt:lpstr>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Музыкотерапия, как средство психологического здоровья</dc:title>
  <dc:creator>user</dc:creator>
  <cp:lastModifiedBy>елена елена</cp:lastModifiedBy>
  <cp:revision>89</cp:revision>
  <dcterms:created xsi:type="dcterms:W3CDTF">2021-01-29T04:14:24Z</dcterms:created>
  <dcterms:modified xsi:type="dcterms:W3CDTF">2024-04-17T12:18:27Z</dcterms:modified>
</cp:coreProperties>
</file>