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386" y="-7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B633E7C0-504F-4FFC-8E26-ECDF6749B686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3011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C360BDF-DA7A-4B1F-9E2D-5D221301B1E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1BF8F8-48ED-489D-8EE4-E88225D190B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0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17FEC6C-CAB1-4834-8764-905E685681F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13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9A1026-5E22-49BA-A560-F1888079045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7B90D7-7E6A-4188-A121-1343ECBCFBF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2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491E37-57B8-4676-B965-2D34711789B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21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D9D8C4-D40C-4B09-82DE-3CCD57B7590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1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527B2D2-0CA7-43F9-9C25-738FE6F23D0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8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17FC1BA-6E15-43D5-8F60-6EF80ACA35C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1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99B98DF-E3C5-4671-9177-2FEA16CDACA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9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3F33578-820A-4660-AB45-1B08B5A59A9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64830E-4D9F-4C37-A165-8533F3D4BFF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75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9C2B696-16AD-4C6C-AEA8-35B82AC988FE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ru-RU" sz="4400" b="0" i="0" u="none" strike="noStrike" kern="1200">
          <a:ln>
            <a:noFill/>
          </a:ln>
          <a:latin typeface="Arial" pitchFamily="18"/>
          <a:ea typeface="Microsoft YaHei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ru-RU" sz="3200" b="0" i="0" u="none" strike="noStrike" kern="1200">
          <a:ln>
            <a:noFill/>
          </a:ln>
          <a:latin typeface="Arial" pitchFamily="18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32000" y="494718"/>
            <a:ext cx="6696000" cy="2031325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Мой прадедушка – герой Великой Отечественной </a:t>
            </a:r>
            <a:r>
              <a:rPr lang="ru-RU" smtClean="0"/>
              <a:t>войны</a:t>
            </a:r>
            <a:endParaRPr lang="ru-RU" dirty="0"/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824360" y="2526169"/>
            <a:ext cx="5183640" cy="4837222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 dirty="0"/>
              <a:t>Выполнил:</a:t>
            </a:r>
          </a:p>
          <a:p>
            <a:pPr marL="0" lvl="0" indent="0" algn="ctr">
              <a:buNone/>
            </a:pPr>
            <a:r>
              <a:rPr lang="ru-RU" dirty="0" smtClean="0"/>
              <a:t>Ученик 9 </a:t>
            </a:r>
            <a:r>
              <a:rPr lang="ru-RU" dirty="0" err="1" smtClean="0"/>
              <a:t>кл</a:t>
            </a:r>
            <a:r>
              <a:rPr lang="ru-RU" dirty="0" smtClean="0"/>
              <a:t>.</a:t>
            </a:r>
            <a:endParaRPr lang="ru-RU" dirty="0"/>
          </a:p>
          <a:p>
            <a:pPr marL="0" lvl="0" indent="0" algn="ctr">
              <a:buNone/>
            </a:pPr>
            <a:r>
              <a:rPr lang="ru-RU" dirty="0"/>
              <a:t>гимназии №13 АКАДЕМ</a:t>
            </a:r>
          </a:p>
          <a:p>
            <a:pPr marL="0" lvl="0" indent="0" algn="ctr">
              <a:buNone/>
            </a:pPr>
            <a:r>
              <a:rPr lang="ru-RU" dirty="0" err="1"/>
              <a:t>Серченя</a:t>
            </a:r>
            <a:r>
              <a:rPr lang="ru-RU" dirty="0"/>
              <a:t> Никита Андреевич</a:t>
            </a:r>
          </a:p>
          <a:p>
            <a:pPr marL="0" lvl="0" indent="0" algn="ctr">
              <a:buNone/>
            </a:pPr>
            <a:r>
              <a:rPr lang="ru-RU" dirty="0" smtClean="0"/>
              <a:t>Руководитель: </a:t>
            </a:r>
            <a:r>
              <a:rPr lang="ru-RU" dirty="0"/>
              <a:t>Данилюк Ольга Владимировна</a:t>
            </a:r>
          </a:p>
          <a:p>
            <a:pPr marL="0" lvl="0" indent="0" algn="ctr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958" r="19958"/>
          <a:stretch>
            <a:fillRect/>
          </a:stretch>
        </p:blipFill>
        <p:spPr>
          <a:xfrm rot="82800">
            <a:off x="657154" y="3071373"/>
            <a:ext cx="3978720" cy="37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Медали, полученные в ходе войны: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2371680"/>
            <a:ext cx="4426560" cy="3783600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51960" y="2461320"/>
            <a:ext cx="4426560" cy="360432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Сохранившийся документ: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50079" y="1768680"/>
            <a:ext cx="3578759" cy="498924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60000" y="325080"/>
            <a:ext cx="4392000" cy="687492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Выводы: Таким образом, мое исследование подтвердило гипотезу: мой прадедушка, благодаря мужеству и героизму внёс посильный вклад в Победу.</a:t>
            </a: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36000" y="1512000"/>
            <a:ext cx="5760000" cy="4392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152000" cy="770399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-1440000" y="-124200"/>
            <a:ext cx="9071640" cy="250020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>Актуальность темы: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88000" y="1872000"/>
            <a:ext cx="5616000" cy="32709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9pPr>
          </a:lstStyle>
          <a:p>
            <a:pPr lvl="0">
              <a:buNone/>
            </a:pPr>
            <a:r>
              <a:rPr lang="ru-RU" dirty="0"/>
              <a:t>В </a:t>
            </a:r>
            <a:r>
              <a:rPr lang="ru-RU" dirty="0" smtClean="0"/>
              <a:t>2023 </a:t>
            </a:r>
            <a:r>
              <a:rPr lang="ru-RU" dirty="0"/>
              <a:t>году отмечалась знаменательная дата – </a:t>
            </a:r>
            <a:r>
              <a:rPr lang="ru-RU" dirty="0" smtClean="0"/>
              <a:t>78-летие </a:t>
            </a:r>
            <a:r>
              <a:rPr lang="ru-RU" dirty="0"/>
              <a:t>Победы  в  Великой  Отечественной  войне 1941-1945 гг.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537800">
            <a:off x="4236613" y="4506758"/>
            <a:ext cx="4426560" cy="327527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-7200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Цель:                        Задачи: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440000"/>
            <a:ext cx="4426560" cy="4978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9pPr>
          </a:lstStyle>
          <a:p>
            <a:pPr lvl="0">
              <a:buNone/>
            </a:pPr>
            <a:r>
              <a:rPr lang="ru-RU"/>
              <a:t>выяснить и проследить военную и трудовую биографию моего дедушки. Рассказать о том, каких наград был удостоен мой прадед, каких успехов достиг в трудовой деятельности.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5293440" y="1440000"/>
            <a:ext cx="442656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9pPr>
          </a:lstStyle>
          <a:p>
            <a:pPr lvl="0">
              <a:buNone/>
            </a:pPr>
            <a:r>
              <a:rPr lang="ru-RU"/>
              <a:t>изучить сохранившиеся документы в семейных архивах прадедушки; - сбор сведений и выяснение боевого пути прадедушки; - опрос родственников по данной теме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Гипотеза: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4426560" cy="498924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9pPr>
          </a:lstStyle>
          <a:p>
            <a:pPr lvl="0">
              <a:buNone/>
            </a:pPr>
            <a:r>
              <a:rPr lang="ru-RU"/>
              <a:t> Мой прадедушка внёс свой вклад в Победу. Я считаю, что необходимо помнить тех, кто отстоял нашу страну в войне, сохранить память о героях, гордиться ими.  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61760" y="1768680"/>
            <a:ext cx="4206600" cy="498924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376000" y="693719"/>
            <a:ext cx="4752000" cy="12502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Обьект исследования: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4294967295"/>
          </p:nvPr>
        </p:nvSpPr>
        <p:spPr>
          <a:xfrm>
            <a:off x="432359" y="1368000"/>
            <a:ext cx="9071640" cy="498924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/>
              <a:t>ветеран Великой отечественной войны Серченя Константин Степанович, а также документальные и фото-архивы семьи.</a:t>
            </a:r>
          </a:p>
          <a:p>
            <a:pPr marL="0" lvl="0" indent="0" algn="ctr">
              <a:buNone/>
            </a:pPr>
            <a:r>
              <a:rPr lang="ru-RU"/>
              <a:t> </a:t>
            </a:r>
          </a:p>
          <a:p>
            <a:pPr marL="0" lvl="0" indent="0" algn="ctr">
              <a:buNone/>
            </a:pPr>
            <a:r>
              <a:rPr lang="ru-RU" b="1"/>
              <a:t>Предмет исследования:</a:t>
            </a:r>
          </a:p>
          <a:p>
            <a:pPr marL="0" lvl="0" indent="0" algn="ctr">
              <a:buNone/>
            </a:pPr>
            <a:endParaRPr lang="ru-RU"/>
          </a:p>
          <a:p>
            <a:pPr marL="0" lvl="0" indent="0" algn="ctr">
              <a:buNone/>
            </a:pPr>
            <a:r>
              <a:rPr lang="ru-RU"/>
              <a:t>  вклад прадедушки в победу.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/>
              <a:t>Практическая значимость исследования.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69440" y="2232000"/>
            <a:ext cx="9466560" cy="5256000"/>
          </a:xfrm>
        </p:spPr>
        <p:txBody>
          <a:bodyPr>
            <a:spAutoFit/>
          </a:bodyPr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ru-RU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defRPr>
            </a:lvl9pPr>
          </a:lstStyle>
          <a:p>
            <a:pPr lvl="0"/>
            <a:r>
              <a:rPr lang="ru-RU"/>
              <a:t>Данный материал и фотографии о фронтовых дорогах моего прадеда, могут быть использованы на уроках и классных часах о Великой Отечественной войне, школьным и районным краеведческим музеем, как источник информации о дорогах войны.</a:t>
            </a: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12000" y="5400000"/>
            <a:ext cx="7162560" cy="147491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" y="2520000"/>
            <a:ext cx="10799640" cy="4464000"/>
          </a:xfrm>
        </p:spPr>
      </p:pic>
      <p:sp>
        <p:nvSpPr>
          <p:cNvPr id="3" name="TextBox 2"/>
          <p:cNvSpPr txBox="1"/>
          <p:nvPr/>
        </p:nvSpPr>
        <p:spPr>
          <a:xfrm>
            <a:off x="48600" y="720000"/>
            <a:ext cx="10103400" cy="1728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70 лет назад закончилась Великая Отечественная война. Наш народ одержал в этой войне нелегкую победу. Какой ценой она досталась мы знаем только по книгам, телепередачам, рассказам взрослых. Мой прадедушка участвовал в Великой Отечественной и был одним из тех, кто отстоял свою страну, защитил свой народ. Он не был известным героем, но то, что я о нём узнал , позволяет мне им гордиться.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503999" y="301320"/>
            <a:ext cx="9071640" cy="6456600"/>
          </a:xfrm>
        </p:spPr>
        <p:txBody>
          <a:bodyPr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ru-RU"/>
              <a:t>Дата рождения: 1926</a:t>
            </a:r>
          </a:p>
          <a:p>
            <a:pPr marL="0" lvl="0" indent="0" algn="ctr">
              <a:buNone/>
            </a:pPr>
            <a:r>
              <a:rPr lang="ru-RU"/>
              <a:t>Место рождения: Белорусская ССР, Минская обл., Любаньский р-н, Реченьский с/с, д. Закальное</a:t>
            </a:r>
          </a:p>
          <a:p>
            <a:pPr marL="0" lvl="0" indent="0" algn="ctr">
              <a:buNone/>
            </a:pPr>
            <a:r>
              <a:rPr lang="ru-RU"/>
              <a:t>Дата призыва: 1944 Любаньский РВК, Белорусская ССР, Минская обл., Любаньский Дата призыва: 1944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00" y="358920"/>
            <a:ext cx="9504000" cy="64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Lucida Sans" pitchFamily="2"/>
              </a:rPr>
              <a:t>Мой прадедушка, Серченя Константин Степанович прошел боевой путь в  составе 989 гап путь от Украины до Мурманска участвуя более чем в двадцати боевых действях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20" y="268632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369</Words>
  <Application>Microsoft Office PowerPoint</Application>
  <PresentationFormat>Произвольный</PresentationFormat>
  <Paragraphs>29</Paragraphs>
  <Slides>13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Обычный</vt:lpstr>
      <vt:lpstr>Мой прадедушка – герой Великой Отечественной войны</vt:lpstr>
      <vt:lpstr> Актуальность темы:  </vt:lpstr>
      <vt:lpstr>Цель:                        Задачи:</vt:lpstr>
      <vt:lpstr>Гипотеза:</vt:lpstr>
      <vt:lpstr>Обьект исследования:</vt:lpstr>
      <vt:lpstr>Практическая значимость исследования.</vt:lpstr>
      <vt:lpstr>Презентация PowerPoint</vt:lpstr>
      <vt:lpstr>Презентация PowerPoint</vt:lpstr>
      <vt:lpstr>Презентация PowerPoint</vt:lpstr>
      <vt:lpstr>Медали, полученные в ходе войны:</vt:lpstr>
      <vt:lpstr>Сохранившийся документ:</vt:lpstr>
      <vt:lpstr>Выводы: Таким образом, мое исследование подтвердило гипотезу: мой прадедушка, благодаря мужеству и героизму внёс посильный вклад в Победу.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прадедушка – герой Великой Отечественной Войны</dc:title>
  <dc:creator>Никита Серченя</dc:creator>
  <cp:lastModifiedBy>3-10</cp:lastModifiedBy>
  <cp:revision>4</cp:revision>
  <dcterms:created xsi:type="dcterms:W3CDTF">2022-02-07T16:45:06Z</dcterms:created>
  <dcterms:modified xsi:type="dcterms:W3CDTF">2024-04-11T01:40:40Z</dcterms:modified>
</cp:coreProperties>
</file>