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3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9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3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5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6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8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4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3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BD0D-ABE1-49DF-9411-C55FE8C931B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A153-F234-4815-89BC-ED2FE6FA8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6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-1529" r="12" b="1"/>
          <a:stretch/>
        </p:blipFill>
        <p:spPr bwMode="auto">
          <a:xfrm>
            <a:off x="-321733" y="-126999"/>
            <a:ext cx="9465734" cy="70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31013" y="835223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родные- герои  Великой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Отечественной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Варшавский С, руководитель Данилюк О.В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6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2030"/>
            <a:ext cx="914670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788024" y="684356"/>
            <a:ext cx="3960440" cy="3943631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Кравцов Александр Игнатьевич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брат прапрабабушки</a:t>
            </a:r>
          </a:p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Подполковник, заместитель командира полка эскадрильи самолетов-ракетоносцев. Во время Великой Отечественной Войны летал на бомбардировщиках, воевал на Дальнем Востоке. </a:t>
            </a:r>
          </a:p>
        </p:txBody>
      </p:sp>
      <p:pic>
        <p:nvPicPr>
          <p:cNvPr id="1026" name="Picture 2" descr="C:\Users\Николай\Downloads\7c4cce22-0206-4057-8548-7c76182651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990" y="980546"/>
            <a:ext cx="4468334" cy="33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photoraduga.ru/wp-content/uploads/2019/07/1491561838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1894" r="4631" b="14571"/>
          <a:stretch/>
        </p:blipFill>
        <p:spPr bwMode="auto">
          <a:xfrm>
            <a:off x="107504" y="116632"/>
            <a:ext cx="4003646" cy="49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2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2030"/>
            <a:ext cx="914670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932040" y="894250"/>
            <a:ext cx="3960440" cy="3943631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Быков Пантелеймон Прохорович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прадед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13 августа 1921 г.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Ушел в армию в 1939г. Воевал сначала в Финской войне, затем в Великой Отечественной Войне.  Служил минометчиком.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1944 году демобилизовался из госпиталя после контузии и ранения.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Николай\Downloads\ab7cb670-c4a6-4a87-a41b-0b53c1ad1e7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852" r="2626" b="10091"/>
          <a:stretch/>
        </p:blipFill>
        <p:spPr bwMode="auto">
          <a:xfrm>
            <a:off x="683568" y="548680"/>
            <a:ext cx="3456384" cy="44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photoraduga.ru/wp-content/uploads/2019/07/1491561838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1894" r="4631" b="14571"/>
          <a:stretch/>
        </p:blipFill>
        <p:spPr bwMode="auto">
          <a:xfrm>
            <a:off x="251520" y="-2030"/>
            <a:ext cx="4248472" cy="52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1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2030"/>
            <a:ext cx="914670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932040" y="894250"/>
            <a:ext cx="3960440" cy="3943631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Быкова (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Чугай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Антонина Федоровна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Прабабушка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Родилась  6 февраля 1927г.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13 лет окончила курсы трактористов, работала на тракторе до 1945г. 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мирное время работала, была ударником социалистического труда. Имеет награду Орден Почета, медаль мать героиня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Николай\Downloads\8171e63b-b6b4-4730-91cc-df212af333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3080" r="5063" b="9512"/>
          <a:stretch/>
        </p:blipFill>
        <p:spPr bwMode="auto">
          <a:xfrm>
            <a:off x="703785" y="692696"/>
            <a:ext cx="3159850" cy="40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3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2030"/>
            <a:ext cx="914670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Николай\Downloads\085b985f-3edf-4f0a-9e08-906c81bdb6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7" y="692696"/>
            <a:ext cx="34531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photoraduga.ru/wp-content/uploads/2019/07/1491561838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1894" r="4631" b="14571"/>
          <a:stretch/>
        </p:blipFill>
        <p:spPr bwMode="auto">
          <a:xfrm>
            <a:off x="376164" y="0"/>
            <a:ext cx="4071192" cy="507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932040" y="908720"/>
            <a:ext cx="3960440" cy="3943631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Варшавский Николай Венедиктович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прадед</a:t>
            </a:r>
          </a:p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 год рождения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от ранений в 1965 году.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Воевал в Финской войне и в Великой Отечественной войне на Северном фронте.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Служил радистом и танкистом (горел в танке).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1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2030"/>
            <a:ext cx="914670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Николай\Downloads\c83ec3c7-6a47-46a5-9e87-79a17eb85b9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3312368" cy="44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://photoraduga.ru/wp-content/uploads/2019/07/1491561838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1894" r="4631" b="14571"/>
          <a:stretch/>
        </p:blipFill>
        <p:spPr bwMode="auto">
          <a:xfrm>
            <a:off x="314896" y="80681"/>
            <a:ext cx="4176464" cy="52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716016" y="764704"/>
            <a:ext cx="4320480" cy="4176464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Федоров Емельян Федорович прапрадед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1897 год рождения. Служил в 413 стрелковой дивизии.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Убит 17 марта 1943 г. под селом Бельское Смоленской области.</a:t>
            </a:r>
          </a:p>
          <a:p>
            <a:pPr algn="ctr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Федоров Алексей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Емельянович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 прабабушки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 год рождения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Погиб в январе 1945 в Польше под г.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Катовицы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командир стрелкового отряда 291 стрелковой дивизии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1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2030"/>
            <a:ext cx="914670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932040" y="908720"/>
            <a:ext cx="3960440" cy="3943631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Степанов Павел Иванович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прадед</a:t>
            </a:r>
          </a:p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16 февраля 1929г.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в 1995г.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Великой Отечественной войны работал, помогал одержать победу в тылу.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Труженик тыла </a:t>
            </a:r>
          </a:p>
        </p:txBody>
      </p:sp>
      <p:pic>
        <p:nvPicPr>
          <p:cNvPr id="1029" name="Picture 5" descr="C:\Users\Николай\Downloads\b986675f-946f-480b-bc68-ab1edb86a8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5" y="404664"/>
            <a:ext cx="3222358" cy="42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photoraduga.ru/wp-content/uploads/2019/07/1491561838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1894" r="4631" b="14571"/>
          <a:stretch/>
        </p:blipFill>
        <p:spPr bwMode="auto">
          <a:xfrm>
            <a:off x="634005" y="116632"/>
            <a:ext cx="3888433" cy="52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1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2030"/>
            <a:ext cx="914670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932040" y="908720"/>
            <a:ext cx="3960440" cy="3943631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Степанова Галина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Емельяновна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рабабушка</a:t>
            </a:r>
          </a:p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Родилась 7 марта  1931г.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Великой Отечественной войны работала, помогала одержать победу в тылу.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Труженик тыла, много наград, «Дитя война» </a:t>
            </a:r>
          </a:p>
        </p:txBody>
      </p:sp>
      <p:pic>
        <p:nvPicPr>
          <p:cNvPr id="4098" name="Picture 2" descr="C:\Users\Николай\Downloads\b486192c-bda6-4ccb-813b-076f7ef089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75"/>
          <a:stretch/>
        </p:blipFill>
        <p:spPr bwMode="auto">
          <a:xfrm rot="16200000">
            <a:off x="213677" y="1162588"/>
            <a:ext cx="4071528" cy="2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6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2030"/>
            <a:ext cx="914670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48912" y="260648"/>
            <a:ext cx="3960440" cy="3758369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Степанов Иван Иванович брат прадедушки</a:t>
            </a:r>
          </a:p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в 1926г., ушел на войну в 17 лет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Пропал без вести в марте 1945г. при освобождении г. Будапешт в Венгрии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Служил артиллеристом </a:t>
            </a:r>
          </a:p>
        </p:txBody>
      </p:sp>
      <p:pic>
        <p:nvPicPr>
          <p:cNvPr id="6" name="Picture 9" descr="http://photoraduga.ru/wp-content/uploads/2019/07/1491561838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1894" r="4631" b="14571"/>
          <a:stretch/>
        </p:blipFill>
        <p:spPr bwMode="auto">
          <a:xfrm>
            <a:off x="2346941" y="29615"/>
            <a:ext cx="4412927" cy="51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8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2030"/>
            <a:ext cx="914670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788024" y="684356"/>
            <a:ext cx="3960440" cy="3943631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Кравцов Владимир Игнатьевич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брат прапрабабушки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в 1923 году.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Лейтенант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мая 1944 г. участвовал в боевых вылетах на «Поо-2» 17 воздушной армии 371-го ночного бомбардировочного полка 3-го Украинского фронта. Принимал участие в боях Ясско-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Кишенёвской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операции, освобождал Будапешт, Вену.  Совершил 96 боевых вылета. </a:t>
            </a:r>
          </a:p>
        </p:txBody>
      </p:sp>
      <p:pic>
        <p:nvPicPr>
          <p:cNvPr id="5122" name="Picture 2" descr="C:\Users\Николай\Downloads\5311fbc0-cf2e-49f9-b2ce-5fade89623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4356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photoraduga.ru/wp-content/uploads/2019/07/1491561838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1894" r="4631" b="14571"/>
          <a:stretch/>
        </p:blipFill>
        <p:spPr bwMode="auto">
          <a:xfrm>
            <a:off x="507680" y="44624"/>
            <a:ext cx="4003646" cy="49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4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364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3-10</cp:lastModifiedBy>
  <cp:revision>19</cp:revision>
  <dcterms:created xsi:type="dcterms:W3CDTF">2020-05-08T04:50:38Z</dcterms:created>
  <dcterms:modified xsi:type="dcterms:W3CDTF">2024-04-11T02:20:45Z</dcterms:modified>
</cp:coreProperties>
</file>