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02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8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44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1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4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1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1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6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7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3965-1108-4491-B714-9737B6EF86BA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655878-240B-428B-9473-BFC08BAF10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800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7160" b="4527"/>
          <a:stretch/>
        </p:blipFill>
        <p:spPr>
          <a:xfrm>
            <a:off x="9562612" y="119818"/>
            <a:ext cx="2381957" cy="2341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4299182"/>
            <a:ext cx="1894256" cy="2450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1334" y="1151466"/>
            <a:ext cx="9206089" cy="428977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Методическое пособие: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err="1" smtClean="0">
                <a:solidFill>
                  <a:srgbClr val="FF0000"/>
                </a:solidFill>
              </a:rPr>
              <a:t>лепбук</a:t>
            </a:r>
            <a:r>
              <a:rPr lang="ru-RU" sz="4400" dirty="0" smtClean="0">
                <a:solidFill>
                  <a:srgbClr val="FF0000"/>
                </a:solidFill>
              </a:rPr>
              <a:t/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 по ознакомлению детей с правилами дорожного движения: «Школа пешеходных наук «Лунтик»»</a:t>
            </a:r>
            <a:br>
              <a:rPr lang="ru-RU" sz="4400" dirty="0" smtClean="0">
                <a:solidFill>
                  <a:srgbClr val="FF0000"/>
                </a:solidFill>
              </a:rPr>
            </a:br>
            <a:r>
              <a:rPr lang="ru-RU" sz="4400" dirty="0" smtClean="0">
                <a:solidFill>
                  <a:srgbClr val="FF0000"/>
                </a:solidFill>
              </a:rPr>
              <a:t>    </a:t>
            </a:r>
            <a:r>
              <a:rPr lang="ru-RU" sz="3600" dirty="0" smtClean="0">
                <a:solidFill>
                  <a:srgbClr val="C00000"/>
                </a:solidFill>
              </a:rPr>
              <a:t>(младший и средний дошкольный возраст)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5467" y="5191011"/>
            <a:ext cx="8731956" cy="1096899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Изготовила: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Воспитатель МДОУ Детского сада №45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Богомолова Марина Николаевна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6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45" y="2032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Страница 5: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 «Засветись на дороге».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431916"/>
            <a:ext cx="8596668" cy="576262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Задачи: воспитывать навыки личной безопасности, рассказать и показать многообразие световозвращающих элементов, прививать детям желание использовать световозвращающие элементы для своей безопасности на дорогах.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r="7819"/>
          <a:stretch/>
        </p:blipFill>
        <p:spPr>
          <a:xfrm rot="5400000">
            <a:off x="430580" y="3253343"/>
            <a:ext cx="3577136" cy="30868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15473" r="6544" b="3703"/>
          <a:stretch/>
        </p:blipFill>
        <p:spPr>
          <a:xfrm>
            <a:off x="3894667" y="3695768"/>
            <a:ext cx="2867378" cy="2088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/>
          <a:stretch/>
        </p:blipFill>
        <p:spPr>
          <a:xfrm rot="5400000">
            <a:off x="6538899" y="3343290"/>
            <a:ext cx="3504323" cy="279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12" y="0"/>
            <a:ext cx="11232444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Страница 6: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 «Мама, папа, не забудь, меня в кресле пристегнуть».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8716611" cy="1180528"/>
          </a:xfrm>
        </p:spPr>
        <p:txBody>
          <a:bodyPr/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Задачи: воспитывать навыки личной безопасности, помочь детям усвоить, что кресло безопасности является необходимым для соблюдения правил дорожного движения, прививать навык пристёгиваться в кресле. Развивать мелкую моторику: умение застёгивать фастексы. 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/>
          <a:stretch/>
        </p:blipFill>
        <p:spPr>
          <a:xfrm rot="5400000">
            <a:off x="401415" y="3706154"/>
            <a:ext cx="3426176" cy="2877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0454" y="3844457"/>
            <a:ext cx="3444051" cy="25830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/>
          <a:stretch/>
        </p:blipFill>
        <p:spPr>
          <a:xfrm>
            <a:off x="7071697" y="3341511"/>
            <a:ext cx="3815645" cy="345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2"/>
          <a:stretch/>
        </p:blipFill>
        <p:spPr>
          <a:xfrm>
            <a:off x="8744217" y="508000"/>
            <a:ext cx="3312316" cy="24006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645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Страница 7:</a:t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dirty="0" smtClean="0">
                <a:solidFill>
                  <a:srgbClr val="FF0000"/>
                </a:solidFill>
              </a:rPr>
              <a:t> «Какой бывает транспорт».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048" y="1475403"/>
            <a:ext cx="8596668" cy="1959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знания детей о наземном виде транспорта: легковом, грузовом, общественном. Познакомить и закрепить знания о некоторых видах воздушного(самолёт и вертолет) и водного(катер, лодка, пароход, парусник и др.)видов транспорта. Вызвать интерес к разгадыванию загадок о транспорте и чтению стихов о правилах дорожного движения и разных видах транспорта. Помочь детям запомнить детям специализированный транспорт, его назначение, телефоны спецслужб.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1"/>
          <a:stretch/>
        </p:blipFill>
        <p:spPr>
          <a:xfrm rot="5400000">
            <a:off x="-49853" y="3603839"/>
            <a:ext cx="2687892" cy="2180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/>
          <a:stretch/>
        </p:blipFill>
        <p:spPr>
          <a:xfrm>
            <a:off x="3690264" y="3411334"/>
            <a:ext cx="1958692" cy="1687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2" b="24541"/>
          <a:stretch/>
        </p:blipFill>
        <p:spPr>
          <a:xfrm rot="5400000">
            <a:off x="1304187" y="4493937"/>
            <a:ext cx="3377785" cy="1089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10000" b="2716"/>
          <a:stretch/>
        </p:blipFill>
        <p:spPr>
          <a:xfrm>
            <a:off x="5853279" y="3358932"/>
            <a:ext cx="2692496" cy="26788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/>
          <a:stretch/>
        </p:blipFill>
        <p:spPr>
          <a:xfrm>
            <a:off x="3712669" y="5251075"/>
            <a:ext cx="1965915" cy="1573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4" b="1"/>
          <a:stretch/>
        </p:blipFill>
        <p:spPr>
          <a:xfrm>
            <a:off x="8744217" y="3677138"/>
            <a:ext cx="3189019" cy="203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9301" y="124178"/>
            <a:ext cx="4185623" cy="158267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Дидактическая игра: «Машины в гараже».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умение классифицировать по цвету, активизировать в словарном запасе названия основных цветов и оттенков.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/>
          <a:stretch/>
        </p:blipFill>
        <p:spPr>
          <a:xfrm>
            <a:off x="837644" y="1706849"/>
            <a:ext cx="3718925" cy="247638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9391" y="409594"/>
            <a:ext cx="4185618" cy="14697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Дидактическая игра: «Почини машину».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названия частей транспорта,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упражнять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детей в составлении целого из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частей, развивать мелкую моторику рук.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3" y="4278631"/>
            <a:ext cx="3718925" cy="255656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26420"/>
          <a:stretch/>
        </p:blipFill>
        <p:spPr>
          <a:xfrm>
            <a:off x="6623671" y="1911175"/>
            <a:ext cx="3908862" cy="22720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r="10494"/>
          <a:stretch/>
        </p:blipFill>
        <p:spPr>
          <a:xfrm>
            <a:off x="6623671" y="4215031"/>
            <a:ext cx="4057058" cy="2620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4914"/>
          <a:stretch/>
        </p:blipFill>
        <p:spPr>
          <a:xfrm>
            <a:off x="4626523" y="3289520"/>
            <a:ext cx="1862912" cy="154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9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7" r="18090"/>
          <a:stretch/>
        </p:blipFill>
        <p:spPr>
          <a:xfrm rot="1407464">
            <a:off x="5179493" y="2037324"/>
            <a:ext cx="1400846" cy="20694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1"/>
            <a:ext cx="8596668" cy="21223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Страница 8: «Моя улица».</a:t>
            </a: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представления детей об улице: проезжей части,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тротуаре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Формировать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представление детей о пешеходном переходе «Зебра», его видом и назначением, познакомить детей с дорожным знаком «пешеходный переход».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Дать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детям представление о двустороннем движении машин по проезжей части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b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В игровой форме закреплять правила поведения на улице.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3" y="2122310"/>
            <a:ext cx="3755435" cy="2816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267" y="2122310"/>
            <a:ext cx="3815644" cy="28617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0"/>
          <a:stretch/>
        </p:blipFill>
        <p:spPr>
          <a:xfrm>
            <a:off x="4079051" y="4021771"/>
            <a:ext cx="3838222" cy="2672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13849"/>
          <a:stretch/>
        </p:blipFill>
        <p:spPr>
          <a:xfrm>
            <a:off x="1183640" y="4938886"/>
            <a:ext cx="2372359" cy="1808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r="16322"/>
          <a:stretch/>
        </p:blipFill>
        <p:spPr>
          <a:xfrm>
            <a:off x="8263467" y="4990580"/>
            <a:ext cx="1354667" cy="18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288" y="808565"/>
            <a:ext cx="3402189" cy="340218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Цель пособия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Вызвать у детей интерес к изучению правил дорожного движения, формировать азы дорожной грамотности.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Закреплять знания, полученные в ходе занятий и игр с педагогом в играх и игровых заданиях, представленных в пособии.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Воспитывать самостоятельность, активность в играх, представленных в лепбуке.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Воспитывать доброжелательное отношение к сверстникам во время совместных занятий с пособием.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>Общий вид </a:t>
            </a:r>
            <a:r>
              <a:rPr lang="ru-RU" sz="7200" b="1" dirty="0" err="1" smtClean="0">
                <a:solidFill>
                  <a:srgbClr val="FF0000"/>
                </a:solidFill>
              </a:rPr>
              <a:t>лепбука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5" r="7636"/>
          <a:stretch/>
        </p:blipFill>
        <p:spPr>
          <a:xfrm>
            <a:off x="110833" y="2947634"/>
            <a:ext cx="3466138" cy="33893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r="8519"/>
          <a:stretch/>
        </p:blipFill>
        <p:spPr>
          <a:xfrm>
            <a:off x="8563390" y="2969375"/>
            <a:ext cx="3447988" cy="3367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7078"/>
          <a:stretch/>
        </p:blipFill>
        <p:spPr>
          <a:xfrm>
            <a:off x="3680177" y="2969375"/>
            <a:ext cx="4788899" cy="3349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339" y="137871"/>
            <a:ext cx="2390039" cy="1792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233" y="2395385"/>
            <a:ext cx="3332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Лицевая сторона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1209" y="2395385"/>
            <a:ext cx="409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 развёрнутом виде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9867" y="2369210"/>
            <a:ext cx="334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Обратная сторона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956" y="191910"/>
            <a:ext cx="11164711" cy="10385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Страница 1: </a:t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«Советы Светофора»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r="6414"/>
          <a:stretch/>
        </p:blipFill>
        <p:spPr>
          <a:xfrm>
            <a:off x="3307644" y="1926978"/>
            <a:ext cx="5057423" cy="47550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2174817"/>
            <a:ext cx="2668587" cy="3519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2372"/>
          <a:stretch/>
        </p:blipFill>
        <p:spPr>
          <a:xfrm>
            <a:off x="1343379" y="2740245"/>
            <a:ext cx="1557866" cy="411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46756"/>
            <a:ext cx="8596668" cy="17836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Дидактические игровые задания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7967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«Правила для маленьких пешеходов»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правила дорожного движения через рассматривание сюжетных картинок. Учить внимательно слушать стихотворения, отвечать на вопросы, составлять небольшие рассказы по картинкам. Развивать внимание.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6453" y="3404198"/>
            <a:ext cx="3855584" cy="289168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835378"/>
            <a:ext cx="4185618" cy="179493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«Опасно или нет»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воспитывать навыки личной безопасности, учить анализировать дорожные ситуации и давать им оценку: правильно или нет так поступать. Развивать внимание, логическое мышление.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51" y="3081867"/>
            <a:ext cx="4551715" cy="3413786"/>
          </a:xfrm>
        </p:spPr>
      </p:pic>
    </p:spTree>
    <p:extLst>
      <p:ext uri="{BB962C8B-B14F-4D97-AF65-F5344CB8AC3E}">
        <p14:creationId xmlns:p14="http://schemas.microsoft.com/office/powerpoint/2010/main" val="449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4" y="185956"/>
            <a:ext cx="4185623" cy="192506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игра: «Направо-налево»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названия видов транспорта, закреплять умение ориентироваться в пространстве: знать право и лево. Развивать внимание, память.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473" y="2830333"/>
            <a:ext cx="3305175" cy="247888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10398" y="96266"/>
            <a:ext cx="4109156" cy="20147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игра: «Дорожные знаки»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названия некоторых дорожных знаков: пешеходный переход, велосипедная дорожка, место остановки автобуса, осторожно дети и их назначения.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/>
          <a:stretch/>
        </p:blipFill>
        <p:spPr>
          <a:xfrm>
            <a:off x="2882609" y="2683906"/>
            <a:ext cx="3317436" cy="277173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r="1976" b="15391"/>
          <a:stretch/>
        </p:blipFill>
        <p:spPr>
          <a:xfrm>
            <a:off x="6851129" y="2111022"/>
            <a:ext cx="4268425" cy="2300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10864" r="6173"/>
          <a:stretch/>
        </p:blipFill>
        <p:spPr>
          <a:xfrm>
            <a:off x="7766752" y="4586722"/>
            <a:ext cx="2889956" cy="22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822" y="99251"/>
            <a:ext cx="10645422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Страница 2: 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«Я знаю правила дорожного движения»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Цель: в стихотворной форме познакомить с правилами дорожного движения.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1" y="3052351"/>
            <a:ext cx="4268907" cy="3201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4718756" y="3117397"/>
            <a:ext cx="4188177" cy="2722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"/>
          <a:stretch/>
        </p:blipFill>
        <p:spPr>
          <a:xfrm rot="5400000">
            <a:off x="8731170" y="3350383"/>
            <a:ext cx="3322619" cy="260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6674" y="53599"/>
            <a:ext cx="11164710" cy="1320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Страница 3:</a:t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> «Автомастерская дяди Шнюка».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4" y="1396580"/>
            <a:ext cx="4185623" cy="21050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игра: «Разрезные картинки».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названия видов транспорта, учить создавать целостное изображение из 3-4 частей, правильно соединяя их в пространстве. Развивать внимание, логическое мышление, активизировать словарный запас.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/>
          <a:stretch/>
        </p:blipFill>
        <p:spPr>
          <a:xfrm rot="5400000">
            <a:off x="-53431" y="3694368"/>
            <a:ext cx="3166533" cy="281610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64577" y="2517401"/>
            <a:ext cx="4185618" cy="576262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игра: «Подбери колеса»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развивать мелкую моторику рук, умение захватывать помпон прищепкой, закреплять сенсорные эталоны цвета.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 r="25223"/>
          <a:stretch/>
        </p:blipFill>
        <p:spPr>
          <a:xfrm>
            <a:off x="2937889" y="3546011"/>
            <a:ext cx="2483555" cy="313967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t="12908" r="4361" b="14225"/>
          <a:stretch/>
        </p:blipFill>
        <p:spPr>
          <a:xfrm rot="5400000">
            <a:off x="5437653" y="3972936"/>
            <a:ext cx="3103675" cy="22498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/>
          <a:stretch/>
        </p:blipFill>
        <p:spPr>
          <a:xfrm>
            <a:off x="8457617" y="3546011"/>
            <a:ext cx="3480295" cy="30377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/>
          <a:stretch/>
        </p:blipFill>
        <p:spPr>
          <a:xfrm rot="5400000">
            <a:off x="9329631" y="421105"/>
            <a:ext cx="2911510" cy="230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049" y="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Страница 4: «Умный светофор».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4406" y="2074419"/>
            <a:ext cx="4185623" cy="576262"/>
          </a:xfrm>
        </p:spPr>
        <p:txBody>
          <a:bodyPr/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закреплять знания цвета сигналов светофора, расположение сигналов в пространстве и их назначение, запоминать стихотворения о сигналах светофора.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24810" y="3351959"/>
            <a:ext cx="3305175" cy="247888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31377" y="2351502"/>
            <a:ext cx="4185618" cy="5762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Дидактическая игра: «Почини светофор».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Задачи: развивать мелкую моторику: учить застегивать пуговицы, закручивать крышки, застёгивать контактную ленту.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6229" y="3252880"/>
            <a:ext cx="3305175" cy="247888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19918" r="12715" b="11770"/>
          <a:stretch/>
        </p:blipFill>
        <p:spPr>
          <a:xfrm>
            <a:off x="5750415" y="4899728"/>
            <a:ext cx="2570380" cy="19717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20905" b="10123"/>
          <a:stretch/>
        </p:blipFill>
        <p:spPr>
          <a:xfrm>
            <a:off x="6931377" y="2444586"/>
            <a:ext cx="4413652" cy="23923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16297" b="7819"/>
          <a:stretch/>
        </p:blipFill>
        <p:spPr>
          <a:xfrm>
            <a:off x="8455377" y="4930063"/>
            <a:ext cx="3262490" cy="19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295</TotalTime>
  <Words>555</Words>
  <Application>Microsoft Office PowerPoint</Application>
  <PresentationFormat>Широкоэкранный</PresentationFormat>
  <Paragraphs>45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Грань</vt:lpstr>
      <vt:lpstr>Методическое пособие: лепбук  по ознакомлению детей с правилами дорожного движения: «Школа пешеходных наук «Лунтик»»     (младший и средний дошкольный возраст)</vt:lpstr>
      <vt:lpstr>Цель пособия</vt:lpstr>
      <vt:lpstr>Общий вид лепбука</vt:lpstr>
      <vt:lpstr>Страница 1:  «Советы Светофора» </vt:lpstr>
      <vt:lpstr>Дидактические игровые задания</vt:lpstr>
      <vt:lpstr>Презентация PowerPoint</vt:lpstr>
      <vt:lpstr>Страница 2:  «Я знаю правила дорожного движения»</vt:lpstr>
      <vt:lpstr>Страница 3:  «Автомастерская дяди Шнюка».</vt:lpstr>
      <vt:lpstr>Страница 4: «Умный светофор».</vt:lpstr>
      <vt:lpstr>Страница 5:  «Засветись на дороге».</vt:lpstr>
      <vt:lpstr>Страница 6:  «Мама, папа, не забудь, меня в кресле пристегнуть».</vt:lpstr>
      <vt:lpstr>Страница 7:  «Какой бывает транспорт».</vt:lpstr>
      <vt:lpstr>Презентация PowerPoint</vt:lpstr>
      <vt:lpstr>Страница 8: «Моя улица». Задачи: закреплять представления детей об улице: проезжей части, тротуаре. Формировать представление детей о пешеходном переходе «Зебра», его видом и назначением, познакомить детей с дорожным знаком «пешеходный переход». Дать детям представление о двустороннем движении машин по проезжей части.  В игровой форме закреплять правила поведения на улице.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пособие: лепбук  по ознакомлению детей с правилами дорожного движения: «Школа пешеходных наук «Лунтик»» (младший дошкольный возраст)</dc:title>
  <dc:creator>марина богомолова</dc:creator>
  <cp:lastModifiedBy>марина богомолова</cp:lastModifiedBy>
  <cp:revision>26</cp:revision>
  <dcterms:created xsi:type="dcterms:W3CDTF">2018-03-25T11:02:37Z</dcterms:created>
  <dcterms:modified xsi:type="dcterms:W3CDTF">2018-03-25T16:01:16Z</dcterms:modified>
</cp:coreProperties>
</file>