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56" r:id="rId8"/>
    <p:sldId id="263" r:id="rId9"/>
    <p:sldId id="262" r:id="rId10"/>
  </p:sldIdLst>
  <p:sldSz cx="7561263" cy="106934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910" autoAdjust="0"/>
  </p:normalViewPr>
  <p:slideViewPr>
    <p:cSldViewPr>
      <p:cViewPr>
        <p:scale>
          <a:sx n="80" d="100"/>
          <a:sy n="80" d="100"/>
        </p:scale>
        <p:origin x="-912" y="130"/>
      </p:cViewPr>
      <p:guideLst>
        <p:guide orient="horz" pos="3368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7095" y="3321887"/>
            <a:ext cx="6427074" cy="22921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858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309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534134" y="668338"/>
            <a:ext cx="1405923" cy="142256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12427" y="668338"/>
            <a:ext cx="4095684" cy="142256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583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804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87" y="6871500"/>
            <a:ext cx="6427074" cy="212382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7287" y="4532320"/>
            <a:ext cx="6427074" cy="23391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341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12429" y="3891210"/>
            <a:ext cx="2750147" cy="11002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188595" y="3891210"/>
            <a:ext cx="2751460" cy="11002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2784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4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1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1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41018" y="2393639"/>
            <a:ext cx="3342183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841018" y="3391194"/>
            <a:ext cx="3342183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451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10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024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5" y="425756"/>
            <a:ext cx="2487603" cy="1811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6244" y="425758"/>
            <a:ext cx="4226956" cy="91265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8065" y="2237696"/>
            <a:ext cx="2487603" cy="73145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546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659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4" y="428232"/>
            <a:ext cx="6805137" cy="1782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4" y="2495127"/>
            <a:ext cx="6805137" cy="7057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78064" y="9911200"/>
            <a:ext cx="1764295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418906" y="9911200"/>
            <a:ext cx="1764295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605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49383" y="5994770"/>
            <a:ext cx="216024" cy="93610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0693397" y="8792350"/>
            <a:ext cx="144017" cy="514790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47679" y="1333025"/>
            <a:ext cx="45719" cy="792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62" y="810196"/>
            <a:ext cx="6768752" cy="943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56395" y="2898428"/>
            <a:ext cx="4392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Муниципальная бюджетная организация дополнительного образования «Дом детского творчества»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Алькеевского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муниципального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района РТ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90713" y="4885035"/>
            <a:ext cx="37782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Кукольный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  Петрушка»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Гарифуллина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Р.Р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педагог дополнительного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77771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3319" y="-917996"/>
            <a:ext cx="720080" cy="28803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064" y="666180"/>
            <a:ext cx="6805137" cy="888609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414" y="378147"/>
            <a:ext cx="6840760" cy="979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839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9303" y="-197916"/>
            <a:ext cx="864096" cy="7200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279" y="1026220"/>
            <a:ext cx="6408712" cy="842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6375" y="1746301"/>
            <a:ext cx="5040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Мастер-класс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“По ступенькам мастерства</a:t>
            </a:r>
            <a:r>
              <a:rPr lang="ru-RU" sz="2000" dirty="0" smtClean="0"/>
              <a:t>”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90713" y="3114452"/>
            <a:ext cx="4482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Цель: приобщение учащихся к театральному искусству, обогащение духовных потребностей ребенка, развитие его творческой активности.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90713" y="4331038"/>
            <a:ext cx="377825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пробудить эстетическое чувство и творческое начало;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развить природные детские способности ребят: фантазию,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воображение, внимание, контактность.</a:t>
            </a:r>
          </a:p>
        </p:txBody>
      </p:sp>
    </p:spTree>
    <p:extLst>
      <p:ext uri="{BB962C8B-B14F-4D97-AF65-F5344CB8AC3E}">
        <p14:creationId xmlns:p14="http://schemas.microsoft.com/office/powerpoint/2010/main" xmlns="" val="19588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0647679" y="234132"/>
            <a:ext cx="45719" cy="19410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078" y="450156"/>
            <a:ext cx="6840759" cy="943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90713" y="954212"/>
            <a:ext cx="47702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занятии были использованы различные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технологии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«Маленькие шаги к театру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игровая,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ИКТ-технология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технология проблемного обучения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здоровьесберегающая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технология</a:t>
            </a:r>
          </a:p>
        </p:txBody>
      </p:sp>
    </p:spTree>
    <p:extLst>
      <p:ext uri="{BB962C8B-B14F-4D97-AF65-F5344CB8AC3E}">
        <p14:creationId xmlns:p14="http://schemas.microsoft.com/office/powerpoint/2010/main" xmlns="" val="19205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1391" y="-413940"/>
            <a:ext cx="72008" cy="50405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55" y="450156"/>
            <a:ext cx="6768752" cy="950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90713" y="3084543"/>
            <a:ext cx="448220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Методы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1.Словесные методы обучения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(рассказ, беседа, побуждающий или подводящий диалог);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2.Метод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наблюдений над «языком» театра,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секретами создания образа, сценической речи;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3.Наглядные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работа с рисунками, картинами, презентациями,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показ образца движения куклы);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   4.Практические: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физминутка,упражнения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 куклами,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  5.Игровые</a:t>
            </a:r>
          </a:p>
        </p:txBody>
      </p:sp>
    </p:spTree>
    <p:extLst>
      <p:ext uri="{BB962C8B-B14F-4D97-AF65-F5344CB8AC3E}">
        <p14:creationId xmlns:p14="http://schemas.microsoft.com/office/powerpoint/2010/main" xmlns="" val="80985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3399" y="-1206028"/>
            <a:ext cx="72008" cy="100811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55" y="592974"/>
            <a:ext cx="6840760" cy="943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4407" y="3648124"/>
            <a:ext cx="432048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эффективности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 занятии был достигнут обучающий,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развивающий и воспитательный результат.</a:t>
            </a:r>
          </a:p>
        </p:txBody>
      </p:sp>
    </p:spTree>
    <p:extLst>
      <p:ext uri="{BB962C8B-B14F-4D97-AF65-F5344CB8AC3E}">
        <p14:creationId xmlns:p14="http://schemas.microsoft.com/office/powerpoint/2010/main" xmlns="" val="98087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594172"/>
            <a:ext cx="7584063" cy="468052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C00000"/>
                </a:solidFill>
              </a:rPr>
              <a:t>Муниципальная бюджетная организация дополнительного образования «Дом детского творчества» </a:t>
            </a:r>
            <a:r>
              <a:rPr lang="ru-RU" sz="1800" dirty="0" err="1" smtClean="0">
                <a:solidFill>
                  <a:srgbClr val="C00000"/>
                </a:solidFill>
              </a:rPr>
              <a:t>Алькеевского</a:t>
            </a:r>
            <a:r>
              <a:rPr lang="ru-RU" sz="1800" dirty="0" smtClean="0">
                <a:solidFill>
                  <a:srgbClr val="C00000"/>
                </a:solidFill>
              </a:rPr>
              <a:t> муниципального района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/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/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/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/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/>
            </a:r>
            <a:br>
              <a:rPr lang="ru-RU" sz="1800" dirty="0">
                <a:solidFill>
                  <a:srgbClr val="C00000"/>
                </a:solidFill>
              </a:rPr>
            </a:br>
            <a:r>
              <a:rPr lang="ru-RU" sz="1600" dirty="0" smtClean="0">
                <a:solidFill>
                  <a:srgbClr val="C00000"/>
                </a:solidFill>
              </a:rPr>
              <a:t>Реализация дополнительной общеобразовательной общеразвивающей программы 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«Кукольный театр»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</a:rPr>
              <a:t> </a:t>
            </a:r>
            <a:br>
              <a:rPr lang="ru-RU" sz="2000" b="1" dirty="0" smtClean="0">
                <a:solidFill>
                  <a:srgbClr val="C00000"/>
                </a:solidFill>
                <a:latin typeface="Times New Roman"/>
              </a:rPr>
            </a:br>
            <a:r>
              <a:rPr lang="ru-RU" sz="1400" b="1" dirty="0" err="1" smtClean="0">
                <a:solidFill>
                  <a:srgbClr val="C00000"/>
                </a:solidFill>
                <a:latin typeface="Times New Roman"/>
              </a:rPr>
              <a:t>Гарифуллина</a:t>
            </a:r>
            <a:r>
              <a:rPr lang="ru-RU" sz="1400" b="1" dirty="0" smtClean="0">
                <a:solidFill>
                  <a:srgbClr val="C00000"/>
                </a:solidFill>
                <a:latin typeface="Times New Roman"/>
              </a:rPr>
              <a:t> Р.Р.., педагог дополнительного образования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57" t="15168" r="6827"/>
          <a:stretch/>
        </p:blipFill>
        <p:spPr bwMode="auto">
          <a:xfrm flipH="1">
            <a:off x="-3276152" y="1386260"/>
            <a:ext cx="288031" cy="2988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5407" y="5729377"/>
            <a:ext cx="72008" cy="4964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5407" y="1386260"/>
            <a:ext cx="72008" cy="2982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280" y="1314252"/>
            <a:ext cx="3168352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2638" y="1314253"/>
            <a:ext cx="3168353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98055" y="-125908"/>
            <a:ext cx="25444526" cy="158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898980"/>
            <a:ext cx="4752528" cy="279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80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839" y="-1926107"/>
            <a:ext cx="1530362" cy="12241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247" y="378148"/>
            <a:ext cx="6858954" cy="91741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88" y="4626620"/>
            <a:ext cx="5904655" cy="446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88" y="450156"/>
            <a:ext cx="590465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384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22" y="162125"/>
            <a:ext cx="7279509" cy="720079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Результативность реализации ДООП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smtClean="0">
                <a:solidFill>
                  <a:srgbClr val="C00000"/>
                </a:solidFill>
              </a:rPr>
              <a:t>в </a:t>
            </a:r>
            <a:r>
              <a:rPr lang="ru-RU" sz="2400" smtClean="0">
                <a:solidFill>
                  <a:srgbClr val="C00000"/>
                </a:solidFill>
              </a:rPr>
              <a:t>2022-23 </a:t>
            </a:r>
            <a:r>
              <a:rPr lang="ru-RU" sz="2400" dirty="0" smtClean="0">
                <a:solidFill>
                  <a:srgbClr val="C00000"/>
                </a:solidFill>
              </a:rPr>
              <a:t>учебном году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162" y="882205"/>
            <a:ext cx="6982952" cy="4104455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1 - место в республиканском конкурсе «Солнечный Зайчик»</a:t>
            </a:r>
          </a:p>
          <a:p>
            <a:pPr algn="just">
              <a:buFontTx/>
              <a:buChar char="-"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1,2 - место в республиканском  конкурсе «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Туган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телем-серле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тел»</a:t>
            </a:r>
          </a:p>
          <a:p>
            <a:pPr algn="just">
              <a:buFontTx/>
              <a:buChar char="-"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1,2 - место в 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республиканском 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конкурсе «Солдатами не рождаются»</a:t>
            </a:r>
          </a:p>
          <a:p>
            <a:pPr algn="just">
              <a:buFontTx/>
              <a:buChar char="-"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1,2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республиканском 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конкурсе «Защитник Родины моей»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3-е место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республиканском конкурсе сценического искусства  «Театр как театр»</a:t>
            </a:r>
          </a:p>
          <a:p>
            <a:pPr algn="just">
              <a:buFontTx/>
              <a:buChar char="-"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1,2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 в республиканском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конкурсе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«12 месяцев«</a:t>
            </a:r>
          </a:p>
          <a:p>
            <a:pPr algn="just">
              <a:buFontTx/>
              <a:buChar char="-"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1,2 место в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республиканской  научно-исследовательской конференции имени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Наби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Даули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 в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муниципальном  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конкурсе 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«Созвездие«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FontTx/>
              <a:buChar char="-"/>
            </a:pPr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FontTx/>
              <a:buChar char="-"/>
            </a:pP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47679" y="5153493"/>
            <a:ext cx="4571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84" b="43846"/>
          <a:stretch/>
        </p:blipFill>
        <p:spPr bwMode="auto">
          <a:xfrm flipV="1">
            <a:off x="-19477953" y="10689529"/>
            <a:ext cx="792088" cy="212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468841" y="5153493"/>
            <a:ext cx="216024" cy="265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3397" y="5153493"/>
            <a:ext cx="45719" cy="205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000790" y="5200134"/>
            <a:ext cx="216025" cy="22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24818" y="7473204"/>
            <a:ext cx="45719" cy="322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Дипломы по кружку\ЗИЯТДИНОВА ЗИЛЯ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263" y="5058669"/>
            <a:ext cx="1559054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Дипломы по кружку\солн зайч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2479" y="5058669"/>
            <a:ext cx="1296144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Дипломы по кружку\Тылсым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647" y="5058670"/>
            <a:ext cx="1296144" cy="194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6618321"/>
              </p:ext>
            </p:extLst>
          </p:nvPr>
        </p:nvGraphicFramePr>
        <p:xfrm>
          <a:off x="5487579" y="5058670"/>
          <a:ext cx="1749436" cy="1944214"/>
        </p:xfrm>
        <a:graphic>
          <a:graphicData uri="http://schemas.openxmlformats.org/presentationml/2006/ole">
            <p:oleObj spid="_x0000_s3117" name="Acrobat Document" r:id="rId12" imgW="4014000" imgH="5683320" progId="AcroExch.Document.11">
              <p:embed/>
            </p:oleObj>
          </a:graphicData>
        </a:graphic>
      </p:graphicFrame>
      <p:pic>
        <p:nvPicPr>
          <p:cNvPr id="3082" name="Picture 10" descr="C:\Users\Admin\Desktop\Дипломы по кружку\ХАФИЗОВА ЯСМИНА (1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816" y="7367829"/>
            <a:ext cx="1584176" cy="22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62893592"/>
              </p:ext>
            </p:extLst>
          </p:nvPr>
        </p:nvGraphicFramePr>
        <p:xfrm>
          <a:off x="3204567" y="7499473"/>
          <a:ext cx="1577830" cy="2121968"/>
        </p:xfrm>
        <a:graphic>
          <a:graphicData uri="http://schemas.openxmlformats.org/presentationml/2006/ole">
            <p:oleObj spid="_x0000_s3118" name="Acrobat Document" r:id="rId14" imgW="3643200" imgH="5265000" progId="AcroExch.Document.11">
              <p:embed/>
            </p:oleObj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9644378"/>
              </p:ext>
            </p:extLst>
          </p:nvPr>
        </p:nvGraphicFramePr>
        <p:xfrm>
          <a:off x="972319" y="7473204"/>
          <a:ext cx="1584176" cy="2121968"/>
        </p:xfrm>
        <a:graphic>
          <a:graphicData uri="http://schemas.openxmlformats.org/presentationml/2006/ole">
            <p:oleObj spid="_x0000_s3119" name="Acrobat Document" r:id="rId15" imgW="4014000" imgH="5683320" progId="AcroExch.Document.11">
              <p:embed/>
            </p:oleObj>
          </a:graphicData>
        </a:graphic>
      </p:graphicFrame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336784" y="-1494060"/>
            <a:ext cx="460424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244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</TotalTime>
  <Words>258</Words>
  <Application>Microsoft Office PowerPoint</Application>
  <PresentationFormat>Произвольный</PresentationFormat>
  <Paragraphs>44</Paragraphs>
  <Slides>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Муниципальная бюджетная организация дополнительного образования «Дом детского творчества» Алькеевского муниципального района              Реализация дополнительной общеобразовательной общеразвивающей программы  «Кукольный театр»  Гарифуллина Р.Р.., педагог дополнительного образования</vt:lpstr>
      <vt:lpstr>Слайд 8</vt:lpstr>
      <vt:lpstr>Результативность реализации ДООП  в 2022-23 учебном году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занятия  Художественная обработка дерева</dc:title>
  <dc:creator>Администратор</dc:creator>
  <cp:lastModifiedBy>Разия</cp:lastModifiedBy>
  <cp:revision>73</cp:revision>
  <dcterms:created xsi:type="dcterms:W3CDTF">2017-01-18T08:26:47Z</dcterms:created>
  <dcterms:modified xsi:type="dcterms:W3CDTF">2024-04-25T11:52:44Z</dcterms:modified>
</cp:coreProperties>
</file>