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9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2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13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35"/>
  </p:notesMasterIdLst>
  <p:sldIdLst>
    <p:sldId id="256" r:id="rId2"/>
    <p:sldId id="293" r:id="rId3"/>
    <p:sldId id="294" r:id="rId4"/>
    <p:sldId id="296" r:id="rId5"/>
    <p:sldId id="297" r:id="rId6"/>
    <p:sldId id="313" r:id="rId7"/>
    <p:sldId id="298" r:id="rId8"/>
    <p:sldId id="300" r:id="rId9"/>
    <p:sldId id="259" r:id="rId10"/>
    <p:sldId id="303" r:id="rId11"/>
    <p:sldId id="301" r:id="rId12"/>
    <p:sldId id="265" r:id="rId13"/>
    <p:sldId id="317" r:id="rId14"/>
    <p:sldId id="319" r:id="rId15"/>
    <p:sldId id="318" r:id="rId16"/>
    <p:sldId id="305" r:id="rId17"/>
    <p:sldId id="320" r:id="rId18"/>
    <p:sldId id="321" r:id="rId19"/>
    <p:sldId id="299" r:id="rId20"/>
    <p:sldId id="322" r:id="rId21"/>
    <p:sldId id="323" r:id="rId22"/>
    <p:sldId id="263" r:id="rId23"/>
    <p:sldId id="306" r:id="rId24"/>
    <p:sldId id="264" r:id="rId25"/>
    <p:sldId id="307" r:id="rId26"/>
    <p:sldId id="310" r:id="rId27"/>
    <p:sldId id="309" r:id="rId28"/>
    <p:sldId id="308" r:id="rId29"/>
    <p:sldId id="272" r:id="rId30"/>
    <p:sldId id="311" r:id="rId31"/>
    <p:sldId id="277" r:id="rId32"/>
    <p:sldId id="312" r:id="rId33"/>
    <p:sldId id="314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1"/>
    <a:srgbClr val="F4FAF9"/>
    <a:srgbClr val="E6F2F0"/>
    <a:srgbClr val="D9EBE8"/>
    <a:srgbClr val="FFFFFF"/>
    <a:srgbClr val="AFE4FF"/>
    <a:srgbClr val="9BFFFF"/>
    <a:srgbClr val="FFFF81"/>
    <a:srgbClr val="FFFF6D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09FDD2-6243-4200-8D33-02DB37E130F4}">
  <a:tblStyle styleId="{7209FDD2-6243-4200-8D33-02DB37E130F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045682E-A25E-4F86-B3C5-D8B7AC86815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3716" autoAdjust="0"/>
  </p:normalViewPr>
  <p:slideViewPr>
    <p:cSldViewPr snapToGrid="0">
      <p:cViewPr varScale="1">
        <p:scale>
          <a:sx n="92" d="100"/>
          <a:sy n="92" d="100"/>
        </p:scale>
        <p:origin x="78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1"/>
              <a:t>Статистика ЗУН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828516377649325E-2"/>
          <c:y val="0.2259422572178478"/>
          <c:w val="0.91522157996146436"/>
          <c:h val="0.48957434668492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Текущий контроль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0.85</c:v>
                </c:pt>
                <c:pt idx="1">
                  <c:v>0.88</c:v>
                </c:pt>
                <c:pt idx="2">
                  <c:v>0.86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C3-442A-AB94-897AD034E1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Промежуточный контроль</c:v>
                </c:pt>
              </c:strCache>
            </c:strRef>
          </c:tx>
          <c:spPr>
            <a:solidFill>
              <a:schemeClr val="bg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32-440F-B007-B9C6A55E16F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32-440F-B007-B9C6A55E16F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F32-440F-B007-B9C6A55E16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0.91</c:v>
                </c:pt>
                <c:pt idx="1">
                  <c:v>0.94</c:v>
                </c:pt>
                <c:pt idx="2">
                  <c:v>0.97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C3-442A-AB94-897AD034E1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87030832"/>
        <c:axId val="387031224"/>
      </c:barChart>
      <c:catAx>
        <c:axId val="387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031224"/>
        <c:crosses val="autoZero"/>
        <c:auto val="1"/>
        <c:lblAlgn val="ctr"/>
        <c:lblOffset val="100"/>
        <c:noMultiLvlLbl val="0"/>
      </c:catAx>
      <c:valAx>
        <c:axId val="3870312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8703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accent1">
          <a:lumMod val="60000"/>
          <a:lumOff val="40000"/>
        </a:schemeClr>
      </a:solidFill>
      <a:round/>
    </a:ln>
    <a:effectLst/>
  </c:spPr>
  <c:txPr>
    <a:bodyPr/>
    <a:lstStyle/>
    <a:p>
      <a:pPr>
        <a:defRPr b="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i/QN4DmDpFbWJXFw" TargetMode="Externa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5HA99LNjo_S3sA" TargetMode="External"/><Relationship Id="rId2" Type="http://schemas.openxmlformats.org/officeDocument/2006/relationships/hyperlink" Target="https://disk.yandex.ru/i/KwfQo-6zfS011g" TargetMode="External"/><Relationship Id="rId1" Type="http://schemas.openxmlformats.org/officeDocument/2006/relationships/hyperlink" Target="https://disk.yandex.ru/i/c9hiBS03S7uF2g" TargetMode="External"/><Relationship Id="rId4" Type="http://schemas.openxmlformats.org/officeDocument/2006/relationships/hyperlink" Target="https://disk.yandex.ru/i/lh37p9-NbyHVPw" TargetMode="External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d/wctRmbccuACQdQ" TargetMode="External"/></Relationships>
</file>

<file path=ppt/diagrams/_rels/data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i/QN4DmDpFbWJXFw" TargetMode="External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86678-A0CE-4565-95FB-9EE3DAA6793F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9ECD9B0-9E31-4C97-81E7-1F8EC0A64A85}">
      <dgm:prSet/>
      <dgm:spPr/>
      <dgm:t>
        <a:bodyPr/>
        <a:lstStyle/>
        <a:p>
          <a:pPr rtl="0"/>
          <a:r>
            <a:rPr lang="ru-RU" b="1" i="0" dirty="0" smtClean="0"/>
            <a:t>Сердце Римма Андреевна </a:t>
          </a:r>
          <a:endParaRPr lang="ru-RU" dirty="0"/>
        </a:p>
      </dgm:t>
    </dgm:pt>
    <dgm:pt modelId="{43BCB244-F4AE-46F3-9C9A-BCDDF7529FF4}" type="parTrans" cxnId="{6B65A970-B451-48D7-9578-F3C8C9F3297D}">
      <dgm:prSet/>
      <dgm:spPr/>
      <dgm:t>
        <a:bodyPr/>
        <a:lstStyle/>
        <a:p>
          <a:endParaRPr lang="ru-RU"/>
        </a:p>
      </dgm:t>
    </dgm:pt>
    <dgm:pt modelId="{88BE7C61-9F4B-4BBC-B117-FB9B4BB2850E}" type="sibTrans" cxnId="{6B65A970-B451-48D7-9578-F3C8C9F3297D}">
      <dgm:prSet/>
      <dgm:spPr/>
      <dgm:t>
        <a:bodyPr/>
        <a:lstStyle/>
        <a:p>
          <a:endParaRPr lang="ru-RU"/>
        </a:p>
      </dgm:t>
    </dgm:pt>
    <dgm:pt modelId="{6E4A0C36-1542-4B17-80A4-F8C3A95D55B5}">
      <dgm:prSet/>
      <dgm:spPr/>
      <dgm:t>
        <a:bodyPr/>
        <a:lstStyle/>
        <a:p>
          <a:pPr rtl="0"/>
          <a:r>
            <a:rPr lang="ru-RU" b="0" i="0" smtClean="0"/>
            <a:t>педагог дополнительного образования АУ ДО «ЦРДиМ», г. Заводоуковска</a:t>
          </a:r>
          <a:endParaRPr lang="ru-RU"/>
        </a:p>
      </dgm:t>
    </dgm:pt>
    <dgm:pt modelId="{194EADF5-B477-441A-85C6-B2EA2107E2EA}" type="parTrans" cxnId="{C13F76AC-6481-43DE-8C72-EA5E244D8258}">
      <dgm:prSet/>
      <dgm:spPr/>
      <dgm:t>
        <a:bodyPr/>
        <a:lstStyle/>
        <a:p>
          <a:endParaRPr lang="ru-RU"/>
        </a:p>
      </dgm:t>
    </dgm:pt>
    <dgm:pt modelId="{528F916C-1C56-4F4B-BE51-A95252B8FE00}" type="sibTrans" cxnId="{C13F76AC-6481-43DE-8C72-EA5E244D8258}">
      <dgm:prSet/>
      <dgm:spPr/>
      <dgm:t>
        <a:bodyPr/>
        <a:lstStyle/>
        <a:p>
          <a:endParaRPr lang="ru-RU"/>
        </a:p>
      </dgm:t>
    </dgm:pt>
    <dgm:pt modelId="{39165226-E2BD-450B-8CB9-550470CFEA54}">
      <dgm:prSet/>
      <dgm:spPr/>
      <dgm:t>
        <a:bodyPr/>
        <a:lstStyle/>
        <a:p>
          <a:pPr rtl="0"/>
          <a:r>
            <a:rPr lang="ru-RU" b="1" i="0" dirty="0" err="1" smtClean="0"/>
            <a:t>Кондинкина</a:t>
          </a:r>
          <a:r>
            <a:rPr lang="ru-RU" b="1" i="0" dirty="0" smtClean="0"/>
            <a:t> Ольга Сергеевна</a:t>
          </a:r>
          <a:endParaRPr lang="ru-RU" dirty="0"/>
        </a:p>
      </dgm:t>
    </dgm:pt>
    <dgm:pt modelId="{025192B5-19DC-4293-B238-148B8FE3BD6F}" type="parTrans" cxnId="{ECB8CA51-2C51-45F9-802D-25393B70EBAE}">
      <dgm:prSet/>
      <dgm:spPr/>
      <dgm:t>
        <a:bodyPr/>
        <a:lstStyle/>
        <a:p>
          <a:endParaRPr lang="ru-RU"/>
        </a:p>
      </dgm:t>
    </dgm:pt>
    <dgm:pt modelId="{1E50BEDD-18D1-4C0A-8BA5-F8D6BD41700B}" type="sibTrans" cxnId="{ECB8CA51-2C51-45F9-802D-25393B70EBAE}">
      <dgm:prSet/>
      <dgm:spPr/>
      <dgm:t>
        <a:bodyPr/>
        <a:lstStyle/>
        <a:p>
          <a:endParaRPr lang="ru-RU"/>
        </a:p>
      </dgm:t>
    </dgm:pt>
    <dgm:pt modelId="{57D6AB42-67C5-41A6-803F-2CA71CA9E779}">
      <dgm:prSet/>
      <dgm:spPr/>
      <dgm:t>
        <a:bodyPr/>
        <a:lstStyle/>
        <a:p>
          <a:pPr rtl="0"/>
          <a:r>
            <a:rPr lang="ru-RU" b="0" i="0" smtClean="0"/>
            <a:t>начальник отдела АУ ДО «ЦРДиМ», г. Заводоуковска</a:t>
          </a:r>
          <a:endParaRPr lang="ru-RU"/>
        </a:p>
      </dgm:t>
    </dgm:pt>
    <dgm:pt modelId="{E02FD1C4-F979-45A4-961E-2DE16AC69CCD}" type="parTrans" cxnId="{276BD9F5-C64E-4EAA-800E-9D19C8FBC522}">
      <dgm:prSet/>
      <dgm:spPr/>
      <dgm:t>
        <a:bodyPr/>
        <a:lstStyle/>
        <a:p>
          <a:endParaRPr lang="ru-RU"/>
        </a:p>
      </dgm:t>
    </dgm:pt>
    <dgm:pt modelId="{6DE4F506-4BB5-4889-894B-E3E02310C672}" type="sibTrans" cxnId="{276BD9F5-C64E-4EAA-800E-9D19C8FBC522}">
      <dgm:prSet/>
      <dgm:spPr/>
      <dgm:t>
        <a:bodyPr/>
        <a:lstStyle/>
        <a:p>
          <a:endParaRPr lang="ru-RU"/>
        </a:p>
      </dgm:t>
    </dgm:pt>
    <dgm:pt modelId="{D33FC6E4-82F2-4B13-9EA0-AE2E9BCA9408}">
      <dgm:prSet/>
      <dgm:spPr/>
      <dgm:t>
        <a:bodyPr/>
        <a:lstStyle/>
        <a:p>
          <a:pPr rtl="0"/>
          <a:r>
            <a:rPr lang="ru-RU" b="1" i="0" smtClean="0"/>
            <a:t>Рублева Екатерина Владиковна </a:t>
          </a:r>
          <a:endParaRPr lang="ru-RU"/>
        </a:p>
      </dgm:t>
    </dgm:pt>
    <dgm:pt modelId="{5D5F8986-36A9-47A2-9F18-B24F6DFABA98}" type="parTrans" cxnId="{02DE07F5-6912-4137-8706-FCBAF31B0853}">
      <dgm:prSet/>
      <dgm:spPr/>
      <dgm:t>
        <a:bodyPr/>
        <a:lstStyle/>
        <a:p>
          <a:endParaRPr lang="ru-RU"/>
        </a:p>
      </dgm:t>
    </dgm:pt>
    <dgm:pt modelId="{7E7125E9-3CDF-406E-B16A-7D76D85F34AD}" type="sibTrans" cxnId="{02DE07F5-6912-4137-8706-FCBAF31B0853}">
      <dgm:prSet/>
      <dgm:spPr/>
      <dgm:t>
        <a:bodyPr/>
        <a:lstStyle/>
        <a:p>
          <a:endParaRPr lang="ru-RU"/>
        </a:p>
      </dgm:t>
    </dgm:pt>
    <dgm:pt modelId="{4398D95B-6EE1-4FD8-8B07-F2785284A1E0}">
      <dgm:prSet/>
      <dgm:spPr/>
      <dgm:t>
        <a:bodyPr/>
        <a:lstStyle/>
        <a:p>
          <a:pPr rtl="0"/>
          <a:r>
            <a:rPr lang="ru-RU" b="0" i="0" smtClean="0"/>
            <a:t>старший методист Управления развитием региональной системы дополнительного образования ГАУ ДО ТО «Дворец творчества и спорта «Пионер», г. Тюмени</a:t>
          </a:r>
          <a:endParaRPr lang="ru-RU"/>
        </a:p>
      </dgm:t>
    </dgm:pt>
    <dgm:pt modelId="{1D17171A-66EF-4374-8F91-BC1E65D4A19E}" type="parTrans" cxnId="{F747679B-8F4F-418C-8399-8314A3355E29}">
      <dgm:prSet/>
      <dgm:spPr/>
      <dgm:t>
        <a:bodyPr/>
        <a:lstStyle/>
        <a:p>
          <a:endParaRPr lang="ru-RU"/>
        </a:p>
      </dgm:t>
    </dgm:pt>
    <dgm:pt modelId="{60DE19C6-5484-4154-8683-F5A99B384660}" type="sibTrans" cxnId="{F747679B-8F4F-418C-8399-8314A3355E29}">
      <dgm:prSet/>
      <dgm:spPr/>
      <dgm:t>
        <a:bodyPr/>
        <a:lstStyle/>
        <a:p>
          <a:endParaRPr lang="ru-RU"/>
        </a:p>
      </dgm:t>
    </dgm:pt>
    <dgm:pt modelId="{7CBC8451-2FF9-46BC-ABC2-1B7DC3BE8553}">
      <dgm:prSet/>
      <dgm:spPr/>
      <dgm:t>
        <a:bodyPr/>
        <a:lstStyle/>
        <a:p>
          <a:pPr rtl="0"/>
          <a:r>
            <a:rPr lang="ru-RU" b="1" i="0" smtClean="0"/>
            <a:t>Бугаева Олеся Николаевна</a:t>
          </a:r>
          <a:r>
            <a:rPr lang="ru-RU" b="0" i="0" smtClean="0"/>
            <a:t> </a:t>
          </a:r>
          <a:endParaRPr lang="ru-RU"/>
        </a:p>
      </dgm:t>
    </dgm:pt>
    <dgm:pt modelId="{2117B95C-E93D-4137-8031-63B298CE5C35}" type="parTrans" cxnId="{506E6F64-03ED-4D0F-85A7-C0D6CD4DECA4}">
      <dgm:prSet/>
      <dgm:spPr/>
      <dgm:t>
        <a:bodyPr/>
        <a:lstStyle/>
        <a:p>
          <a:endParaRPr lang="ru-RU"/>
        </a:p>
      </dgm:t>
    </dgm:pt>
    <dgm:pt modelId="{63ED7DCB-4694-472E-AD9D-65BF5A6BB4FC}" type="sibTrans" cxnId="{506E6F64-03ED-4D0F-85A7-C0D6CD4DECA4}">
      <dgm:prSet/>
      <dgm:spPr/>
      <dgm:t>
        <a:bodyPr/>
        <a:lstStyle/>
        <a:p>
          <a:endParaRPr lang="ru-RU"/>
        </a:p>
      </dgm:t>
    </dgm:pt>
    <dgm:pt modelId="{3E8D9EB9-4FBC-4296-B7B4-F1E9E3C63BFC}">
      <dgm:prSet/>
      <dgm:spPr/>
      <dgm:t>
        <a:bodyPr/>
        <a:lstStyle/>
        <a:p>
          <a:pPr rtl="0"/>
          <a:r>
            <a:rPr lang="ru-RU" b="0" i="0" smtClean="0"/>
            <a:t>старший методист Управления развитием региональной системы дополнительного образования ГАУ ДО ТО «Дворец творчества и спорта «Пионер», г. Тюмени</a:t>
          </a:r>
          <a:endParaRPr lang="ru-RU"/>
        </a:p>
      </dgm:t>
    </dgm:pt>
    <dgm:pt modelId="{A5D6EF69-0C5F-4C9F-A2DE-2D328F630E2F}" type="parTrans" cxnId="{AED8238B-F244-4437-BD1E-647E3E583B84}">
      <dgm:prSet/>
      <dgm:spPr/>
      <dgm:t>
        <a:bodyPr/>
        <a:lstStyle/>
        <a:p>
          <a:endParaRPr lang="ru-RU"/>
        </a:p>
      </dgm:t>
    </dgm:pt>
    <dgm:pt modelId="{B156D19E-6B7E-48A6-8D2D-62D87030F93F}" type="sibTrans" cxnId="{AED8238B-F244-4437-BD1E-647E3E583B84}">
      <dgm:prSet/>
      <dgm:spPr/>
      <dgm:t>
        <a:bodyPr/>
        <a:lstStyle/>
        <a:p>
          <a:endParaRPr lang="ru-RU"/>
        </a:p>
      </dgm:t>
    </dgm:pt>
    <dgm:pt modelId="{246E2521-464C-4E96-8703-BA32D6237A4F}" type="pres">
      <dgm:prSet presAssocID="{38F86678-A0CE-4565-95FB-9EE3DAA679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BEC102-C6BD-4D8C-A2F7-1822C7C12D51}" type="pres">
      <dgm:prSet presAssocID="{99ECD9B0-9E31-4C97-81E7-1F8EC0A64A8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D7F10-0219-4F87-AF14-3EE0B302C6DC}" type="pres">
      <dgm:prSet presAssocID="{99ECD9B0-9E31-4C97-81E7-1F8EC0A64A85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9FC58-4FF1-460E-AAF2-B9F81D04A077}" type="pres">
      <dgm:prSet presAssocID="{39165226-E2BD-450B-8CB9-550470CFEA5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481EF-31A3-478C-B853-FC32D82AC1F7}" type="pres">
      <dgm:prSet presAssocID="{39165226-E2BD-450B-8CB9-550470CFEA54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760E1-1C84-439A-9D40-C29885960B93}" type="pres">
      <dgm:prSet presAssocID="{D33FC6E4-82F2-4B13-9EA0-AE2E9BCA940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16E3B-B6F4-47F3-ABF9-961FBA532B0E}" type="pres">
      <dgm:prSet presAssocID="{D33FC6E4-82F2-4B13-9EA0-AE2E9BCA9408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3C485-4340-41FC-AEA2-186552EA6DA5}" type="pres">
      <dgm:prSet presAssocID="{7CBC8451-2FF9-46BC-ABC2-1B7DC3BE855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FBB1E-37FE-4214-AABF-8C189D320F0F}" type="pres">
      <dgm:prSet presAssocID="{7CBC8451-2FF9-46BC-ABC2-1B7DC3BE8553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2D04F8-1013-4496-A879-8DDA7D51DABF}" type="presOf" srcId="{38F86678-A0CE-4565-95FB-9EE3DAA6793F}" destId="{246E2521-464C-4E96-8703-BA32D6237A4F}" srcOrd="0" destOrd="0" presId="urn:microsoft.com/office/officeart/2005/8/layout/vList2"/>
    <dgm:cxn modelId="{6B65A970-B451-48D7-9578-F3C8C9F3297D}" srcId="{38F86678-A0CE-4565-95FB-9EE3DAA6793F}" destId="{99ECD9B0-9E31-4C97-81E7-1F8EC0A64A85}" srcOrd="0" destOrd="0" parTransId="{43BCB244-F4AE-46F3-9C9A-BCDDF7529FF4}" sibTransId="{88BE7C61-9F4B-4BBC-B117-FB9B4BB2850E}"/>
    <dgm:cxn modelId="{276BD9F5-C64E-4EAA-800E-9D19C8FBC522}" srcId="{39165226-E2BD-450B-8CB9-550470CFEA54}" destId="{57D6AB42-67C5-41A6-803F-2CA71CA9E779}" srcOrd="0" destOrd="0" parTransId="{E02FD1C4-F979-45A4-961E-2DE16AC69CCD}" sibTransId="{6DE4F506-4BB5-4889-894B-E3E02310C672}"/>
    <dgm:cxn modelId="{AED8238B-F244-4437-BD1E-647E3E583B84}" srcId="{7CBC8451-2FF9-46BC-ABC2-1B7DC3BE8553}" destId="{3E8D9EB9-4FBC-4296-B7B4-F1E9E3C63BFC}" srcOrd="0" destOrd="0" parTransId="{A5D6EF69-0C5F-4C9F-A2DE-2D328F630E2F}" sibTransId="{B156D19E-6B7E-48A6-8D2D-62D87030F93F}"/>
    <dgm:cxn modelId="{816AB9B3-E691-4DEC-9E0B-4DE32AEBADEF}" type="presOf" srcId="{57D6AB42-67C5-41A6-803F-2CA71CA9E779}" destId="{CCF481EF-31A3-478C-B853-FC32D82AC1F7}" srcOrd="0" destOrd="0" presId="urn:microsoft.com/office/officeart/2005/8/layout/vList2"/>
    <dgm:cxn modelId="{C13F76AC-6481-43DE-8C72-EA5E244D8258}" srcId="{99ECD9B0-9E31-4C97-81E7-1F8EC0A64A85}" destId="{6E4A0C36-1542-4B17-80A4-F8C3A95D55B5}" srcOrd="0" destOrd="0" parTransId="{194EADF5-B477-441A-85C6-B2EA2107E2EA}" sibTransId="{528F916C-1C56-4F4B-BE51-A95252B8FE00}"/>
    <dgm:cxn modelId="{F747679B-8F4F-418C-8399-8314A3355E29}" srcId="{D33FC6E4-82F2-4B13-9EA0-AE2E9BCA9408}" destId="{4398D95B-6EE1-4FD8-8B07-F2785284A1E0}" srcOrd="0" destOrd="0" parTransId="{1D17171A-66EF-4374-8F91-BC1E65D4A19E}" sibTransId="{60DE19C6-5484-4154-8683-F5A99B384660}"/>
    <dgm:cxn modelId="{506E6F64-03ED-4D0F-85A7-C0D6CD4DECA4}" srcId="{38F86678-A0CE-4565-95FB-9EE3DAA6793F}" destId="{7CBC8451-2FF9-46BC-ABC2-1B7DC3BE8553}" srcOrd="3" destOrd="0" parTransId="{2117B95C-E93D-4137-8031-63B298CE5C35}" sibTransId="{63ED7DCB-4694-472E-AD9D-65BF5A6BB4FC}"/>
    <dgm:cxn modelId="{02DE07F5-6912-4137-8706-FCBAF31B0853}" srcId="{38F86678-A0CE-4565-95FB-9EE3DAA6793F}" destId="{D33FC6E4-82F2-4B13-9EA0-AE2E9BCA9408}" srcOrd="2" destOrd="0" parTransId="{5D5F8986-36A9-47A2-9F18-B24F6DFABA98}" sibTransId="{7E7125E9-3CDF-406E-B16A-7D76D85F34AD}"/>
    <dgm:cxn modelId="{ECB8CA51-2C51-45F9-802D-25393B70EBAE}" srcId="{38F86678-A0CE-4565-95FB-9EE3DAA6793F}" destId="{39165226-E2BD-450B-8CB9-550470CFEA54}" srcOrd="1" destOrd="0" parTransId="{025192B5-19DC-4293-B238-148B8FE3BD6F}" sibTransId="{1E50BEDD-18D1-4C0A-8BA5-F8D6BD41700B}"/>
    <dgm:cxn modelId="{F477D931-AA86-4A0E-97EE-6D8210794439}" type="presOf" srcId="{4398D95B-6EE1-4FD8-8B07-F2785284A1E0}" destId="{9AE16E3B-B6F4-47F3-ABF9-961FBA532B0E}" srcOrd="0" destOrd="0" presId="urn:microsoft.com/office/officeart/2005/8/layout/vList2"/>
    <dgm:cxn modelId="{1A7B94D7-58BC-49C1-AF17-36AD98736B65}" type="presOf" srcId="{7CBC8451-2FF9-46BC-ABC2-1B7DC3BE8553}" destId="{27A3C485-4340-41FC-AEA2-186552EA6DA5}" srcOrd="0" destOrd="0" presId="urn:microsoft.com/office/officeart/2005/8/layout/vList2"/>
    <dgm:cxn modelId="{3B472BDC-1E64-4704-90C6-8F7B70B21CC6}" type="presOf" srcId="{D33FC6E4-82F2-4B13-9EA0-AE2E9BCA9408}" destId="{F04760E1-1C84-439A-9D40-C29885960B93}" srcOrd="0" destOrd="0" presId="urn:microsoft.com/office/officeart/2005/8/layout/vList2"/>
    <dgm:cxn modelId="{763C13AC-4D49-4392-BC92-A721D241E2CA}" type="presOf" srcId="{99ECD9B0-9E31-4C97-81E7-1F8EC0A64A85}" destId="{0FBEC102-C6BD-4D8C-A2F7-1822C7C12D51}" srcOrd="0" destOrd="0" presId="urn:microsoft.com/office/officeart/2005/8/layout/vList2"/>
    <dgm:cxn modelId="{596B2E6E-1C48-4E29-8354-541BE39DCE8D}" type="presOf" srcId="{39165226-E2BD-450B-8CB9-550470CFEA54}" destId="{B909FC58-4FF1-460E-AAF2-B9F81D04A077}" srcOrd="0" destOrd="0" presId="urn:microsoft.com/office/officeart/2005/8/layout/vList2"/>
    <dgm:cxn modelId="{5AC82C2E-6104-4C22-B2D3-8C8D1C770B27}" type="presOf" srcId="{6E4A0C36-1542-4B17-80A4-F8C3A95D55B5}" destId="{7E6D7F10-0219-4F87-AF14-3EE0B302C6DC}" srcOrd="0" destOrd="0" presId="urn:microsoft.com/office/officeart/2005/8/layout/vList2"/>
    <dgm:cxn modelId="{DB8728A9-C562-4852-868C-74EC8B1ACB77}" type="presOf" srcId="{3E8D9EB9-4FBC-4296-B7B4-F1E9E3C63BFC}" destId="{24BFBB1E-37FE-4214-AABF-8C189D320F0F}" srcOrd="0" destOrd="0" presId="urn:microsoft.com/office/officeart/2005/8/layout/vList2"/>
    <dgm:cxn modelId="{86DF64D7-5ADB-4BC9-AD9D-DDC3D3865E0D}" type="presParOf" srcId="{246E2521-464C-4E96-8703-BA32D6237A4F}" destId="{0FBEC102-C6BD-4D8C-A2F7-1822C7C12D51}" srcOrd="0" destOrd="0" presId="urn:microsoft.com/office/officeart/2005/8/layout/vList2"/>
    <dgm:cxn modelId="{4447850F-B3D2-4B8E-8BC2-FD9C882F9C8F}" type="presParOf" srcId="{246E2521-464C-4E96-8703-BA32D6237A4F}" destId="{7E6D7F10-0219-4F87-AF14-3EE0B302C6DC}" srcOrd="1" destOrd="0" presId="urn:microsoft.com/office/officeart/2005/8/layout/vList2"/>
    <dgm:cxn modelId="{245581D7-EFA1-4489-870C-0DB008CF77FD}" type="presParOf" srcId="{246E2521-464C-4E96-8703-BA32D6237A4F}" destId="{B909FC58-4FF1-460E-AAF2-B9F81D04A077}" srcOrd="2" destOrd="0" presId="urn:microsoft.com/office/officeart/2005/8/layout/vList2"/>
    <dgm:cxn modelId="{A56AAE21-2C4B-4CFE-A2A4-BCA2A2E33FC9}" type="presParOf" srcId="{246E2521-464C-4E96-8703-BA32D6237A4F}" destId="{CCF481EF-31A3-478C-B853-FC32D82AC1F7}" srcOrd="3" destOrd="0" presId="urn:microsoft.com/office/officeart/2005/8/layout/vList2"/>
    <dgm:cxn modelId="{06D7CE59-E09B-435A-A143-AEB874D745F7}" type="presParOf" srcId="{246E2521-464C-4E96-8703-BA32D6237A4F}" destId="{F04760E1-1C84-439A-9D40-C29885960B93}" srcOrd="4" destOrd="0" presId="urn:microsoft.com/office/officeart/2005/8/layout/vList2"/>
    <dgm:cxn modelId="{F7DFA6D8-3DDB-49A7-8673-23D4C4966AF0}" type="presParOf" srcId="{246E2521-464C-4E96-8703-BA32D6237A4F}" destId="{9AE16E3B-B6F4-47F3-ABF9-961FBA532B0E}" srcOrd="5" destOrd="0" presId="urn:microsoft.com/office/officeart/2005/8/layout/vList2"/>
    <dgm:cxn modelId="{4DE4F7E9-797E-4214-9429-D9F7ED28B2FD}" type="presParOf" srcId="{246E2521-464C-4E96-8703-BA32D6237A4F}" destId="{27A3C485-4340-41FC-AEA2-186552EA6DA5}" srcOrd="6" destOrd="0" presId="urn:microsoft.com/office/officeart/2005/8/layout/vList2"/>
    <dgm:cxn modelId="{39337D1B-F709-47D9-9F61-CBC1A2FAB8EB}" type="presParOf" srcId="{246E2521-464C-4E96-8703-BA32D6237A4F}" destId="{24BFBB1E-37FE-4214-AABF-8C189D320F0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5691F8-601A-48C7-87BC-F12E440074F0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8828B49-A648-4ABE-8670-BFB870F790D5}">
      <dgm:prSet/>
      <dgm:spPr/>
      <dgm:t>
        <a:bodyPr/>
        <a:lstStyle/>
        <a:p>
          <a:pPr algn="ctr" rtl="0"/>
          <a:r>
            <a:rPr lang="ru-RU" b="0" i="0" dirty="0" smtClean="0"/>
            <a:t>Метод наложения фигур</a:t>
          </a:r>
          <a:endParaRPr lang="ru-RU" dirty="0"/>
        </a:p>
      </dgm:t>
    </dgm:pt>
    <dgm:pt modelId="{70EF414E-34DE-4819-ADFE-6D8D50CE6BF5}" type="parTrans" cxnId="{AC92A584-2DD7-41B4-94B2-8D0439FDFF6F}">
      <dgm:prSet/>
      <dgm:spPr/>
      <dgm:t>
        <a:bodyPr/>
        <a:lstStyle/>
        <a:p>
          <a:pPr algn="ctr"/>
          <a:endParaRPr lang="ru-RU"/>
        </a:p>
      </dgm:t>
    </dgm:pt>
    <dgm:pt modelId="{4B1089A2-E1E3-4027-8062-88D21C93B021}" type="sibTrans" cxnId="{AC92A584-2DD7-41B4-94B2-8D0439FDFF6F}">
      <dgm:prSet/>
      <dgm:spPr/>
      <dgm:t>
        <a:bodyPr/>
        <a:lstStyle/>
        <a:p>
          <a:pPr algn="ctr"/>
          <a:endParaRPr lang="ru-RU"/>
        </a:p>
      </dgm:t>
    </dgm:pt>
    <dgm:pt modelId="{3A18D48D-43BB-467B-AFD6-C63444D7D1F3}">
      <dgm:prSet/>
      <dgm:spPr/>
      <dgm:t>
        <a:bodyPr/>
        <a:lstStyle/>
        <a:p>
          <a:pPr algn="ctr" rtl="0"/>
          <a:r>
            <a:rPr lang="ru-RU" b="0" i="0" smtClean="0"/>
            <a:t>Использование специальных шаблонов</a:t>
          </a:r>
          <a:endParaRPr lang="ru-RU"/>
        </a:p>
      </dgm:t>
    </dgm:pt>
    <dgm:pt modelId="{29269532-8798-449A-9C2B-66449E0569BE}" type="parTrans" cxnId="{B628F3B0-8355-4945-8E43-9D47735EAED1}">
      <dgm:prSet/>
      <dgm:spPr/>
      <dgm:t>
        <a:bodyPr/>
        <a:lstStyle/>
        <a:p>
          <a:pPr algn="ctr"/>
          <a:endParaRPr lang="ru-RU"/>
        </a:p>
      </dgm:t>
    </dgm:pt>
    <dgm:pt modelId="{9BAF1EA3-4BDA-4744-B2BB-BE0798498D69}" type="sibTrans" cxnId="{B628F3B0-8355-4945-8E43-9D47735EAED1}">
      <dgm:prSet/>
      <dgm:spPr/>
      <dgm:t>
        <a:bodyPr/>
        <a:lstStyle/>
        <a:p>
          <a:pPr algn="ctr"/>
          <a:endParaRPr lang="ru-RU"/>
        </a:p>
      </dgm:t>
    </dgm:pt>
    <dgm:pt modelId="{FFA0192A-9CC7-44DA-984F-9D7BB3F8B5DF}">
      <dgm:prSet/>
      <dgm:spPr/>
      <dgm:t>
        <a:bodyPr/>
        <a:lstStyle/>
        <a:p>
          <a:pPr algn="ctr" rtl="0"/>
          <a:r>
            <a:rPr lang="ru-RU" b="0" i="0" smtClean="0"/>
            <a:t>Контурная техника работы с пластилином</a:t>
          </a:r>
          <a:endParaRPr lang="ru-RU"/>
        </a:p>
      </dgm:t>
    </dgm:pt>
    <dgm:pt modelId="{34949F86-67FC-47B4-84FC-02B808F1FB50}" type="parTrans" cxnId="{1353D983-32D9-49F0-A8B1-9C347D79562E}">
      <dgm:prSet/>
      <dgm:spPr/>
      <dgm:t>
        <a:bodyPr/>
        <a:lstStyle/>
        <a:p>
          <a:pPr algn="ctr"/>
          <a:endParaRPr lang="ru-RU"/>
        </a:p>
      </dgm:t>
    </dgm:pt>
    <dgm:pt modelId="{A6DDD9EA-A49C-496F-936B-8D0C80374D90}" type="sibTrans" cxnId="{1353D983-32D9-49F0-A8B1-9C347D79562E}">
      <dgm:prSet/>
      <dgm:spPr/>
      <dgm:t>
        <a:bodyPr/>
        <a:lstStyle/>
        <a:p>
          <a:pPr algn="ctr"/>
          <a:endParaRPr lang="ru-RU"/>
        </a:p>
      </dgm:t>
    </dgm:pt>
    <dgm:pt modelId="{225845EF-25F1-4151-8239-9FB082C9927C}">
      <dgm:prSet/>
      <dgm:spPr/>
      <dgm:t>
        <a:bodyPr/>
        <a:lstStyle/>
        <a:p>
          <a:pPr algn="ctr" rtl="0"/>
          <a:r>
            <a:rPr lang="ru-RU" b="0" i="0" dirty="0" smtClean="0"/>
            <a:t>Методика рисования на световых планшетах представлена в активной ссылке</a:t>
          </a:r>
          <a:endParaRPr lang="ru-RU" dirty="0"/>
        </a:p>
      </dgm:t>
    </dgm:pt>
    <dgm:pt modelId="{CA1DA044-3FEE-4B6A-AB6C-06E1F698FFB4}" type="parTrans" cxnId="{27D7F609-FFF9-4E27-8153-23AD6F71B1B0}">
      <dgm:prSet/>
      <dgm:spPr/>
      <dgm:t>
        <a:bodyPr/>
        <a:lstStyle/>
        <a:p>
          <a:pPr algn="ctr"/>
          <a:endParaRPr lang="ru-RU"/>
        </a:p>
      </dgm:t>
    </dgm:pt>
    <dgm:pt modelId="{F48E2171-2572-4483-AE3B-11DA6367D3F8}" type="sibTrans" cxnId="{27D7F609-FFF9-4E27-8153-23AD6F71B1B0}">
      <dgm:prSet/>
      <dgm:spPr/>
      <dgm:t>
        <a:bodyPr/>
        <a:lstStyle/>
        <a:p>
          <a:pPr algn="ctr"/>
          <a:endParaRPr lang="ru-RU"/>
        </a:p>
      </dgm:t>
    </dgm:pt>
    <dgm:pt modelId="{A941B556-2159-4BBC-8C24-41FB1968CA2A}">
      <dgm:prSet/>
      <dgm:spPr/>
      <dgm:t>
        <a:bodyPr/>
        <a:lstStyle/>
        <a:p>
          <a:pPr algn="ctr" rtl="0"/>
          <a:r>
            <a:rPr lang="en-US" b="1" dirty="0" smtClean="0">
              <a:hlinkClick xmlns:r="http://schemas.openxmlformats.org/officeDocument/2006/relationships" r:id="rId1"/>
            </a:rPr>
            <a:t>https://disk.yandex.ru/i/QN4DmDpFbWJXFw</a:t>
          </a:r>
          <a:r>
            <a:rPr lang="ru-RU" b="1" dirty="0" smtClean="0"/>
            <a:t> </a:t>
          </a:r>
          <a:endParaRPr lang="ru-RU" b="1" dirty="0"/>
        </a:p>
      </dgm:t>
    </dgm:pt>
    <dgm:pt modelId="{1A039B63-4C9A-4E19-BA76-4992E9FC87A4}" type="parTrans" cxnId="{B8A7DDE0-DE84-424F-80E0-C91B5CD92149}">
      <dgm:prSet/>
      <dgm:spPr/>
      <dgm:t>
        <a:bodyPr/>
        <a:lstStyle/>
        <a:p>
          <a:endParaRPr lang="ru-RU"/>
        </a:p>
      </dgm:t>
    </dgm:pt>
    <dgm:pt modelId="{BDEAD1D9-75CA-449F-977C-5077BB79C6AA}" type="sibTrans" cxnId="{B8A7DDE0-DE84-424F-80E0-C91B5CD92149}">
      <dgm:prSet/>
      <dgm:spPr/>
      <dgm:t>
        <a:bodyPr/>
        <a:lstStyle/>
        <a:p>
          <a:endParaRPr lang="ru-RU"/>
        </a:p>
      </dgm:t>
    </dgm:pt>
    <dgm:pt modelId="{5122D357-F2BA-4579-9F80-4812C970D378}" type="pres">
      <dgm:prSet presAssocID="{385691F8-601A-48C7-87BC-F12E440074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DF51D7-2BB8-4941-ADC0-919492F61BD5}" type="pres">
      <dgm:prSet presAssocID="{18828B49-A648-4ABE-8670-BFB870F790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5E0BF-5819-4333-AAE4-B6857D12EC68}" type="pres">
      <dgm:prSet presAssocID="{4B1089A2-E1E3-4027-8062-88D21C93B021}" presName="spacer" presStyleCnt="0"/>
      <dgm:spPr/>
    </dgm:pt>
    <dgm:pt modelId="{17A8DF4B-0729-404A-9F4D-BD1E2E73442F}" type="pres">
      <dgm:prSet presAssocID="{3A18D48D-43BB-467B-AFD6-C63444D7D1F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08650-2CF6-4EE0-A44A-66FC6DDB0768}" type="pres">
      <dgm:prSet presAssocID="{9BAF1EA3-4BDA-4744-B2BB-BE0798498D69}" presName="spacer" presStyleCnt="0"/>
      <dgm:spPr/>
    </dgm:pt>
    <dgm:pt modelId="{169BF2E1-741D-48CF-A6CC-E093425975F9}" type="pres">
      <dgm:prSet presAssocID="{FFA0192A-9CC7-44DA-984F-9D7BB3F8B5D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AE1DB-E067-4B44-8561-F2D07F3055B3}" type="pres">
      <dgm:prSet presAssocID="{FFA0192A-9CC7-44DA-984F-9D7BB3F8B5D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B24936-ED99-4489-98F9-B0505B1E9138}" type="presOf" srcId="{3A18D48D-43BB-467B-AFD6-C63444D7D1F3}" destId="{17A8DF4B-0729-404A-9F4D-BD1E2E73442F}" srcOrd="0" destOrd="0" presId="urn:microsoft.com/office/officeart/2005/8/layout/vList2"/>
    <dgm:cxn modelId="{7E0D4B8C-D958-4F53-B4A4-43409321BACD}" type="presOf" srcId="{FFA0192A-9CC7-44DA-984F-9D7BB3F8B5DF}" destId="{169BF2E1-741D-48CF-A6CC-E093425975F9}" srcOrd="0" destOrd="0" presId="urn:microsoft.com/office/officeart/2005/8/layout/vList2"/>
    <dgm:cxn modelId="{27D7F609-FFF9-4E27-8153-23AD6F71B1B0}" srcId="{FFA0192A-9CC7-44DA-984F-9D7BB3F8B5DF}" destId="{225845EF-25F1-4151-8239-9FB082C9927C}" srcOrd="0" destOrd="0" parTransId="{CA1DA044-3FEE-4B6A-AB6C-06E1F698FFB4}" sibTransId="{F48E2171-2572-4483-AE3B-11DA6367D3F8}"/>
    <dgm:cxn modelId="{B628F3B0-8355-4945-8E43-9D47735EAED1}" srcId="{385691F8-601A-48C7-87BC-F12E440074F0}" destId="{3A18D48D-43BB-467B-AFD6-C63444D7D1F3}" srcOrd="1" destOrd="0" parTransId="{29269532-8798-449A-9C2B-66449E0569BE}" sibTransId="{9BAF1EA3-4BDA-4744-B2BB-BE0798498D69}"/>
    <dgm:cxn modelId="{B8A7DDE0-DE84-424F-80E0-C91B5CD92149}" srcId="{FFA0192A-9CC7-44DA-984F-9D7BB3F8B5DF}" destId="{A941B556-2159-4BBC-8C24-41FB1968CA2A}" srcOrd="1" destOrd="0" parTransId="{1A039B63-4C9A-4E19-BA76-4992E9FC87A4}" sibTransId="{BDEAD1D9-75CA-449F-977C-5077BB79C6AA}"/>
    <dgm:cxn modelId="{A6259383-4D49-4927-85AB-DFD9DD2ED5D0}" type="presOf" srcId="{18828B49-A648-4ABE-8670-BFB870F790D5}" destId="{59DF51D7-2BB8-4941-ADC0-919492F61BD5}" srcOrd="0" destOrd="0" presId="urn:microsoft.com/office/officeart/2005/8/layout/vList2"/>
    <dgm:cxn modelId="{AC92A584-2DD7-41B4-94B2-8D0439FDFF6F}" srcId="{385691F8-601A-48C7-87BC-F12E440074F0}" destId="{18828B49-A648-4ABE-8670-BFB870F790D5}" srcOrd="0" destOrd="0" parTransId="{70EF414E-34DE-4819-ADFE-6D8D50CE6BF5}" sibTransId="{4B1089A2-E1E3-4027-8062-88D21C93B021}"/>
    <dgm:cxn modelId="{1353D983-32D9-49F0-A8B1-9C347D79562E}" srcId="{385691F8-601A-48C7-87BC-F12E440074F0}" destId="{FFA0192A-9CC7-44DA-984F-9D7BB3F8B5DF}" srcOrd="2" destOrd="0" parTransId="{34949F86-67FC-47B4-84FC-02B808F1FB50}" sibTransId="{A6DDD9EA-A49C-496F-936B-8D0C80374D90}"/>
    <dgm:cxn modelId="{50826388-83AC-432E-8C65-E29D99F98A1A}" type="presOf" srcId="{225845EF-25F1-4151-8239-9FB082C9927C}" destId="{1E5AE1DB-E067-4B44-8561-F2D07F3055B3}" srcOrd="0" destOrd="0" presId="urn:microsoft.com/office/officeart/2005/8/layout/vList2"/>
    <dgm:cxn modelId="{E199E2A7-DA0A-4C59-9677-2DC9BE85E8D9}" type="presOf" srcId="{A941B556-2159-4BBC-8C24-41FB1968CA2A}" destId="{1E5AE1DB-E067-4B44-8561-F2D07F3055B3}" srcOrd="0" destOrd="1" presId="urn:microsoft.com/office/officeart/2005/8/layout/vList2"/>
    <dgm:cxn modelId="{F3B40389-D9E2-4229-A1E3-2B2885701390}" type="presOf" srcId="{385691F8-601A-48C7-87BC-F12E440074F0}" destId="{5122D357-F2BA-4579-9F80-4812C970D378}" srcOrd="0" destOrd="0" presId="urn:microsoft.com/office/officeart/2005/8/layout/vList2"/>
    <dgm:cxn modelId="{D05C89A5-B1AA-4691-8109-CFBCF51AD6B5}" type="presParOf" srcId="{5122D357-F2BA-4579-9F80-4812C970D378}" destId="{59DF51D7-2BB8-4941-ADC0-919492F61BD5}" srcOrd="0" destOrd="0" presId="urn:microsoft.com/office/officeart/2005/8/layout/vList2"/>
    <dgm:cxn modelId="{E6839924-E4F5-496A-8144-871F79A2EEFE}" type="presParOf" srcId="{5122D357-F2BA-4579-9F80-4812C970D378}" destId="{2A65E0BF-5819-4333-AAE4-B6857D12EC68}" srcOrd="1" destOrd="0" presId="urn:microsoft.com/office/officeart/2005/8/layout/vList2"/>
    <dgm:cxn modelId="{E30CF2E0-D38C-4FF6-BEAD-4C0547ECA678}" type="presParOf" srcId="{5122D357-F2BA-4579-9F80-4812C970D378}" destId="{17A8DF4B-0729-404A-9F4D-BD1E2E73442F}" srcOrd="2" destOrd="0" presId="urn:microsoft.com/office/officeart/2005/8/layout/vList2"/>
    <dgm:cxn modelId="{2B725E1D-52D8-4F19-967A-54BF5DB4F857}" type="presParOf" srcId="{5122D357-F2BA-4579-9F80-4812C970D378}" destId="{00808650-2CF6-4EE0-A44A-66FC6DDB0768}" srcOrd="3" destOrd="0" presId="urn:microsoft.com/office/officeart/2005/8/layout/vList2"/>
    <dgm:cxn modelId="{BAFA9459-5D46-43B4-AFDB-9F9225960AEB}" type="presParOf" srcId="{5122D357-F2BA-4579-9F80-4812C970D378}" destId="{169BF2E1-741D-48CF-A6CC-E093425975F9}" srcOrd="4" destOrd="0" presId="urn:microsoft.com/office/officeart/2005/8/layout/vList2"/>
    <dgm:cxn modelId="{129C8BAB-73EE-454D-8846-A43D1C19C5E3}" type="presParOf" srcId="{5122D357-F2BA-4579-9F80-4812C970D378}" destId="{1E5AE1DB-E067-4B44-8561-F2D07F3055B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BCA050-C9D8-43AC-9F24-6FEDEE510D1E}" type="doc">
      <dgm:prSet loTypeId="urn:microsoft.com/office/officeart/2005/8/layout/lProcess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F639DC3-02ED-4189-9D5D-C4552C4003BF}">
      <dgm:prSet/>
      <dgm:spPr/>
      <dgm:t>
        <a:bodyPr/>
        <a:lstStyle/>
        <a:p>
          <a:pPr rtl="0"/>
          <a:r>
            <a:rPr lang="ru-RU" b="1" i="0" dirty="0" smtClean="0"/>
            <a:t>В ходе изучения раздела </a:t>
          </a:r>
        </a:p>
        <a:p>
          <a:pPr rtl="0"/>
          <a:r>
            <a:rPr lang="ru-RU" b="1" i="0" dirty="0" smtClean="0"/>
            <a:t>«Рисование светом» обучающие учатся:</a:t>
          </a:r>
          <a:endParaRPr lang="ru-RU" b="1" dirty="0"/>
        </a:p>
      </dgm:t>
    </dgm:pt>
    <dgm:pt modelId="{0CD22D9B-6730-4563-80BF-979ED70ABF17}" type="parTrans" cxnId="{8BA4E5B4-D65E-42FD-9E1D-25D9419946F2}">
      <dgm:prSet/>
      <dgm:spPr/>
      <dgm:t>
        <a:bodyPr/>
        <a:lstStyle/>
        <a:p>
          <a:endParaRPr lang="ru-RU"/>
        </a:p>
      </dgm:t>
    </dgm:pt>
    <dgm:pt modelId="{9614EFC6-36E4-45AF-A457-6652ABB1F851}" type="sibTrans" cxnId="{8BA4E5B4-D65E-42FD-9E1D-25D9419946F2}">
      <dgm:prSet/>
      <dgm:spPr/>
      <dgm:t>
        <a:bodyPr/>
        <a:lstStyle/>
        <a:p>
          <a:endParaRPr lang="ru-RU"/>
        </a:p>
      </dgm:t>
    </dgm:pt>
    <dgm:pt modelId="{8B8D6C31-7511-47DB-933D-B2A40E8B38F1}">
      <dgm:prSet/>
      <dgm:spPr/>
      <dgm:t>
        <a:bodyPr/>
        <a:lstStyle/>
        <a:p>
          <a:pPr rtl="0"/>
          <a:r>
            <a:rPr lang="ru-RU" b="0" i="0" dirty="0" smtClean="0"/>
            <a:t>- изображать различные надписи и узоры </a:t>
          </a:r>
          <a:endParaRPr lang="ru-RU" dirty="0"/>
        </a:p>
      </dgm:t>
    </dgm:pt>
    <dgm:pt modelId="{323F1E03-4470-448F-BA84-0105A9A0157E}" type="parTrans" cxnId="{2721AF7D-2B26-436C-BF94-634F6768853A}">
      <dgm:prSet/>
      <dgm:spPr/>
      <dgm:t>
        <a:bodyPr/>
        <a:lstStyle/>
        <a:p>
          <a:endParaRPr lang="ru-RU"/>
        </a:p>
      </dgm:t>
    </dgm:pt>
    <dgm:pt modelId="{8D4D461C-2543-4F22-A3E9-8B7C4C282DDF}" type="sibTrans" cxnId="{2721AF7D-2B26-436C-BF94-634F6768853A}">
      <dgm:prSet/>
      <dgm:spPr/>
      <dgm:t>
        <a:bodyPr/>
        <a:lstStyle/>
        <a:p>
          <a:endParaRPr lang="ru-RU"/>
        </a:p>
      </dgm:t>
    </dgm:pt>
    <dgm:pt modelId="{9C44F407-7E56-4984-8B02-2819BDC1EDB8}">
      <dgm:prSet/>
      <dgm:spPr/>
      <dgm:t>
        <a:bodyPr/>
        <a:lstStyle/>
        <a:p>
          <a:pPr rtl="0"/>
          <a:r>
            <a:rPr lang="ru-RU" b="0" i="0" dirty="0" smtClean="0"/>
            <a:t>- рисовать замысловатые фигуры и предметы </a:t>
          </a:r>
          <a:endParaRPr lang="ru-RU" dirty="0"/>
        </a:p>
      </dgm:t>
    </dgm:pt>
    <dgm:pt modelId="{C37B0C30-868A-4CAE-B05F-D32B5A4EA633}" type="parTrans" cxnId="{9BF1F5A2-0556-4588-8C0C-9B4F494E96F8}">
      <dgm:prSet/>
      <dgm:spPr/>
      <dgm:t>
        <a:bodyPr/>
        <a:lstStyle/>
        <a:p>
          <a:endParaRPr lang="ru-RU"/>
        </a:p>
      </dgm:t>
    </dgm:pt>
    <dgm:pt modelId="{68E80B07-7837-4D22-A021-99A04A693C44}" type="sibTrans" cxnId="{9BF1F5A2-0556-4588-8C0C-9B4F494E96F8}">
      <dgm:prSet/>
      <dgm:spPr/>
      <dgm:t>
        <a:bodyPr/>
        <a:lstStyle/>
        <a:p>
          <a:endParaRPr lang="ru-RU"/>
        </a:p>
      </dgm:t>
    </dgm:pt>
    <dgm:pt modelId="{4FABC16D-7CF1-4E1B-B6AE-386F9D8ADBB8}">
      <dgm:prSet/>
      <dgm:spPr/>
      <dgm:t>
        <a:bodyPr/>
        <a:lstStyle/>
        <a:p>
          <a:pPr rtl="0"/>
          <a:r>
            <a:rPr lang="ru-RU" b="0" i="0" dirty="0" smtClean="0"/>
            <a:t>-изображать героев из мультфильмов и сказок </a:t>
          </a:r>
          <a:endParaRPr lang="ru-RU" dirty="0"/>
        </a:p>
      </dgm:t>
    </dgm:pt>
    <dgm:pt modelId="{A734FBB3-8670-4B57-BEA2-E6C920CD36FE}" type="parTrans" cxnId="{8BB19928-1970-4869-A273-A8734B4A3D4A}">
      <dgm:prSet/>
      <dgm:spPr/>
      <dgm:t>
        <a:bodyPr/>
        <a:lstStyle/>
        <a:p>
          <a:endParaRPr lang="ru-RU"/>
        </a:p>
      </dgm:t>
    </dgm:pt>
    <dgm:pt modelId="{119B8D16-B223-4D69-B259-C89F66EEEBD4}" type="sibTrans" cxnId="{8BB19928-1970-4869-A273-A8734B4A3D4A}">
      <dgm:prSet/>
      <dgm:spPr/>
      <dgm:t>
        <a:bodyPr/>
        <a:lstStyle/>
        <a:p>
          <a:endParaRPr lang="ru-RU"/>
        </a:p>
      </dgm:t>
    </dgm:pt>
    <dgm:pt modelId="{C0500870-AA33-4F19-BFEF-06F4001ABA4E}">
      <dgm:prSet/>
      <dgm:spPr/>
      <dgm:t>
        <a:bodyPr/>
        <a:lstStyle/>
        <a:p>
          <a:pPr rtl="0"/>
          <a:r>
            <a:rPr lang="ru-RU" b="0" i="0" dirty="0" smtClean="0"/>
            <a:t>- рисовать несложные рисунки, картины</a:t>
          </a:r>
          <a:endParaRPr lang="ru-RU" dirty="0"/>
        </a:p>
      </dgm:t>
    </dgm:pt>
    <dgm:pt modelId="{D1A55680-AAB8-44D4-BC3C-141DEED86314}" type="parTrans" cxnId="{DAC4A647-6D61-402D-B6B8-3E1BFB7B85EC}">
      <dgm:prSet/>
      <dgm:spPr/>
      <dgm:t>
        <a:bodyPr/>
        <a:lstStyle/>
        <a:p>
          <a:endParaRPr lang="ru-RU"/>
        </a:p>
      </dgm:t>
    </dgm:pt>
    <dgm:pt modelId="{2C3DF446-956C-4788-9EC7-E33673165391}" type="sibTrans" cxnId="{DAC4A647-6D61-402D-B6B8-3E1BFB7B85EC}">
      <dgm:prSet/>
      <dgm:spPr/>
      <dgm:t>
        <a:bodyPr/>
        <a:lstStyle/>
        <a:p>
          <a:endParaRPr lang="ru-RU"/>
        </a:p>
      </dgm:t>
    </dgm:pt>
    <dgm:pt modelId="{2E0474D3-3F04-4F4F-9A1E-193898B9F6B5}" type="pres">
      <dgm:prSet presAssocID="{33BCA050-C9D8-43AC-9F24-6FEDEE510D1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B8F346-4047-4E9D-9A15-5013718AF371}" type="pres">
      <dgm:prSet presAssocID="{BF639DC3-02ED-4189-9D5D-C4552C4003BF}" presName="compNode" presStyleCnt="0"/>
      <dgm:spPr/>
    </dgm:pt>
    <dgm:pt modelId="{C8E71B9F-0E9E-4062-AA21-B0CC01D533EF}" type="pres">
      <dgm:prSet presAssocID="{BF639DC3-02ED-4189-9D5D-C4552C4003BF}" presName="aNode" presStyleLbl="bgShp" presStyleIdx="0" presStyleCnt="1"/>
      <dgm:spPr/>
      <dgm:t>
        <a:bodyPr/>
        <a:lstStyle/>
        <a:p>
          <a:endParaRPr lang="ru-RU"/>
        </a:p>
      </dgm:t>
    </dgm:pt>
    <dgm:pt modelId="{23EC4034-3AF6-48EC-83A5-9B8E27A0AEA1}" type="pres">
      <dgm:prSet presAssocID="{BF639DC3-02ED-4189-9D5D-C4552C4003BF}" presName="textNode" presStyleLbl="bgShp" presStyleIdx="0" presStyleCnt="1"/>
      <dgm:spPr/>
      <dgm:t>
        <a:bodyPr/>
        <a:lstStyle/>
        <a:p>
          <a:endParaRPr lang="ru-RU"/>
        </a:p>
      </dgm:t>
    </dgm:pt>
    <dgm:pt modelId="{6968836F-2C78-4A61-BDD1-898C3D15F323}" type="pres">
      <dgm:prSet presAssocID="{BF639DC3-02ED-4189-9D5D-C4552C4003BF}" presName="compChildNode" presStyleCnt="0"/>
      <dgm:spPr/>
    </dgm:pt>
    <dgm:pt modelId="{848B392B-19D8-4850-A27F-A4BA5D76F279}" type="pres">
      <dgm:prSet presAssocID="{BF639DC3-02ED-4189-9D5D-C4552C4003BF}" presName="theInnerList" presStyleCnt="0"/>
      <dgm:spPr/>
    </dgm:pt>
    <dgm:pt modelId="{59D10E11-2BCF-4CA3-AB93-AF95E38FAC06}" type="pres">
      <dgm:prSet presAssocID="{8B8D6C31-7511-47DB-933D-B2A40E8B38F1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7E366-EE9C-4F24-9632-58A0ADD49E39}" type="pres">
      <dgm:prSet presAssocID="{8B8D6C31-7511-47DB-933D-B2A40E8B38F1}" presName="aSpace2" presStyleCnt="0"/>
      <dgm:spPr/>
    </dgm:pt>
    <dgm:pt modelId="{14B43663-50AB-4BFE-AF6B-115C001688A9}" type="pres">
      <dgm:prSet presAssocID="{9C44F407-7E56-4984-8B02-2819BDC1EDB8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A62B1-E016-45F7-919D-A4F55930C066}" type="pres">
      <dgm:prSet presAssocID="{9C44F407-7E56-4984-8B02-2819BDC1EDB8}" presName="aSpace2" presStyleCnt="0"/>
      <dgm:spPr/>
    </dgm:pt>
    <dgm:pt modelId="{62A41F88-AFF0-45FA-A15C-76AB7DA4E018}" type="pres">
      <dgm:prSet presAssocID="{4FABC16D-7CF1-4E1B-B6AE-386F9D8ADBB8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901DA-2748-44C2-9087-EACBF13E5C50}" type="pres">
      <dgm:prSet presAssocID="{4FABC16D-7CF1-4E1B-B6AE-386F9D8ADBB8}" presName="aSpace2" presStyleCnt="0"/>
      <dgm:spPr/>
    </dgm:pt>
    <dgm:pt modelId="{18E7B7DB-6154-40EB-824C-563343EF7A37}" type="pres">
      <dgm:prSet presAssocID="{C0500870-AA33-4F19-BFEF-06F4001ABA4E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19603E-813D-4C94-97E9-202C422AC983}" type="presOf" srcId="{8B8D6C31-7511-47DB-933D-B2A40E8B38F1}" destId="{59D10E11-2BCF-4CA3-AB93-AF95E38FAC06}" srcOrd="0" destOrd="0" presId="urn:microsoft.com/office/officeart/2005/8/layout/lProcess2"/>
    <dgm:cxn modelId="{2EF9C397-E954-4EAE-82F8-30DA7E281930}" type="presOf" srcId="{4FABC16D-7CF1-4E1B-B6AE-386F9D8ADBB8}" destId="{62A41F88-AFF0-45FA-A15C-76AB7DA4E018}" srcOrd="0" destOrd="0" presId="urn:microsoft.com/office/officeart/2005/8/layout/lProcess2"/>
    <dgm:cxn modelId="{1889D9A8-0B0F-4791-8351-B04029172005}" type="presOf" srcId="{33BCA050-C9D8-43AC-9F24-6FEDEE510D1E}" destId="{2E0474D3-3F04-4F4F-9A1E-193898B9F6B5}" srcOrd="0" destOrd="0" presId="urn:microsoft.com/office/officeart/2005/8/layout/lProcess2"/>
    <dgm:cxn modelId="{C815FF36-84D3-451B-B602-F45B7AE31140}" type="presOf" srcId="{BF639DC3-02ED-4189-9D5D-C4552C4003BF}" destId="{C8E71B9F-0E9E-4062-AA21-B0CC01D533EF}" srcOrd="0" destOrd="0" presId="urn:microsoft.com/office/officeart/2005/8/layout/lProcess2"/>
    <dgm:cxn modelId="{C7EE1359-BC5B-4E75-AF98-C32A1A74E96B}" type="presOf" srcId="{9C44F407-7E56-4984-8B02-2819BDC1EDB8}" destId="{14B43663-50AB-4BFE-AF6B-115C001688A9}" srcOrd="0" destOrd="0" presId="urn:microsoft.com/office/officeart/2005/8/layout/lProcess2"/>
    <dgm:cxn modelId="{6B37896C-60B8-45B8-8E23-315353A49FD8}" type="presOf" srcId="{C0500870-AA33-4F19-BFEF-06F4001ABA4E}" destId="{18E7B7DB-6154-40EB-824C-563343EF7A37}" srcOrd="0" destOrd="0" presId="urn:microsoft.com/office/officeart/2005/8/layout/lProcess2"/>
    <dgm:cxn modelId="{8BB19928-1970-4869-A273-A8734B4A3D4A}" srcId="{BF639DC3-02ED-4189-9D5D-C4552C4003BF}" destId="{4FABC16D-7CF1-4E1B-B6AE-386F9D8ADBB8}" srcOrd="2" destOrd="0" parTransId="{A734FBB3-8670-4B57-BEA2-E6C920CD36FE}" sibTransId="{119B8D16-B223-4D69-B259-C89F66EEEBD4}"/>
    <dgm:cxn modelId="{2721AF7D-2B26-436C-BF94-634F6768853A}" srcId="{BF639DC3-02ED-4189-9D5D-C4552C4003BF}" destId="{8B8D6C31-7511-47DB-933D-B2A40E8B38F1}" srcOrd="0" destOrd="0" parTransId="{323F1E03-4470-448F-BA84-0105A9A0157E}" sibTransId="{8D4D461C-2543-4F22-A3E9-8B7C4C282DDF}"/>
    <dgm:cxn modelId="{DAC4A647-6D61-402D-B6B8-3E1BFB7B85EC}" srcId="{BF639DC3-02ED-4189-9D5D-C4552C4003BF}" destId="{C0500870-AA33-4F19-BFEF-06F4001ABA4E}" srcOrd="3" destOrd="0" parTransId="{D1A55680-AAB8-44D4-BC3C-141DEED86314}" sibTransId="{2C3DF446-956C-4788-9EC7-E33673165391}"/>
    <dgm:cxn modelId="{BBF3768E-4C2A-4858-A971-3EB4DD8852F4}" type="presOf" srcId="{BF639DC3-02ED-4189-9D5D-C4552C4003BF}" destId="{23EC4034-3AF6-48EC-83A5-9B8E27A0AEA1}" srcOrd="1" destOrd="0" presId="urn:microsoft.com/office/officeart/2005/8/layout/lProcess2"/>
    <dgm:cxn modelId="{8BA4E5B4-D65E-42FD-9E1D-25D9419946F2}" srcId="{33BCA050-C9D8-43AC-9F24-6FEDEE510D1E}" destId="{BF639DC3-02ED-4189-9D5D-C4552C4003BF}" srcOrd="0" destOrd="0" parTransId="{0CD22D9B-6730-4563-80BF-979ED70ABF17}" sibTransId="{9614EFC6-36E4-45AF-A457-6652ABB1F851}"/>
    <dgm:cxn modelId="{9BF1F5A2-0556-4588-8C0C-9B4F494E96F8}" srcId="{BF639DC3-02ED-4189-9D5D-C4552C4003BF}" destId="{9C44F407-7E56-4984-8B02-2819BDC1EDB8}" srcOrd="1" destOrd="0" parTransId="{C37B0C30-868A-4CAE-B05F-D32B5A4EA633}" sibTransId="{68E80B07-7837-4D22-A021-99A04A693C44}"/>
    <dgm:cxn modelId="{9038C82C-3B57-4297-A51F-6DA5018A694B}" type="presParOf" srcId="{2E0474D3-3F04-4F4F-9A1E-193898B9F6B5}" destId="{2AB8F346-4047-4E9D-9A15-5013718AF371}" srcOrd="0" destOrd="0" presId="urn:microsoft.com/office/officeart/2005/8/layout/lProcess2"/>
    <dgm:cxn modelId="{F9AFF52E-070E-48DE-AD85-697904A4E7D8}" type="presParOf" srcId="{2AB8F346-4047-4E9D-9A15-5013718AF371}" destId="{C8E71B9F-0E9E-4062-AA21-B0CC01D533EF}" srcOrd="0" destOrd="0" presId="urn:microsoft.com/office/officeart/2005/8/layout/lProcess2"/>
    <dgm:cxn modelId="{860079CB-8943-4FF6-8B51-AB42081BBC17}" type="presParOf" srcId="{2AB8F346-4047-4E9D-9A15-5013718AF371}" destId="{23EC4034-3AF6-48EC-83A5-9B8E27A0AEA1}" srcOrd="1" destOrd="0" presId="urn:microsoft.com/office/officeart/2005/8/layout/lProcess2"/>
    <dgm:cxn modelId="{250DC41E-7409-4C67-B065-1825A613C794}" type="presParOf" srcId="{2AB8F346-4047-4E9D-9A15-5013718AF371}" destId="{6968836F-2C78-4A61-BDD1-898C3D15F323}" srcOrd="2" destOrd="0" presId="urn:microsoft.com/office/officeart/2005/8/layout/lProcess2"/>
    <dgm:cxn modelId="{0DA690CA-51EA-426F-8DB6-56099729B21B}" type="presParOf" srcId="{6968836F-2C78-4A61-BDD1-898C3D15F323}" destId="{848B392B-19D8-4850-A27F-A4BA5D76F279}" srcOrd="0" destOrd="0" presId="urn:microsoft.com/office/officeart/2005/8/layout/lProcess2"/>
    <dgm:cxn modelId="{CAC2D454-78FB-4682-9D22-21CFE9207061}" type="presParOf" srcId="{848B392B-19D8-4850-A27F-A4BA5D76F279}" destId="{59D10E11-2BCF-4CA3-AB93-AF95E38FAC06}" srcOrd="0" destOrd="0" presId="urn:microsoft.com/office/officeart/2005/8/layout/lProcess2"/>
    <dgm:cxn modelId="{E761A3F6-4412-47F5-9D0F-7BE3F2293AE0}" type="presParOf" srcId="{848B392B-19D8-4850-A27F-A4BA5D76F279}" destId="{8D07E366-EE9C-4F24-9632-58A0ADD49E39}" srcOrd="1" destOrd="0" presId="urn:microsoft.com/office/officeart/2005/8/layout/lProcess2"/>
    <dgm:cxn modelId="{AF383BB0-938F-44F2-9DF2-05FDED90FF3C}" type="presParOf" srcId="{848B392B-19D8-4850-A27F-A4BA5D76F279}" destId="{14B43663-50AB-4BFE-AF6B-115C001688A9}" srcOrd="2" destOrd="0" presId="urn:microsoft.com/office/officeart/2005/8/layout/lProcess2"/>
    <dgm:cxn modelId="{68CF07BE-97B6-448A-8B9B-244C36E24EAB}" type="presParOf" srcId="{848B392B-19D8-4850-A27F-A4BA5D76F279}" destId="{337A62B1-E016-45F7-919D-A4F55930C066}" srcOrd="3" destOrd="0" presId="urn:microsoft.com/office/officeart/2005/8/layout/lProcess2"/>
    <dgm:cxn modelId="{6F1CCECE-81C3-4062-82EC-7EF166D18E6A}" type="presParOf" srcId="{848B392B-19D8-4850-A27F-A4BA5D76F279}" destId="{62A41F88-AFF0-45FA-A15C-76AB7DA4E018}" srcOrd="4" destOrd="0" presId="urn:microsoft.com/office/officeart/2005/8/layout/lProcess2"/>
    <dgm:cxn modelId="{837F85EF-914E-42F6-9EAE-4C560259E5A1}" type="presParOf" srcId="{848B392B-19D8-4850-A27F-A4BA5D76F279}" destId="{4BC901DA-2748-44C2-9087-EACBF13E5C50}" srcOrd="5" destOrd="0" presId="urn:microsoft.com/office/officeart/2005/8/layout/lProcess2"/>
    <dgm:cxn modelId="{44F4F565-37F8-4813-890F-1B62F253896C}" type="presParOf" srcId="{848B392B-19D8-4850-A27F-A4BA5D76F279}" destId="{18E7B7DB-6154-40EB-824C-563343EF7A3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6D7D596-8737-4479-B2FE-96879564DACC}" type="doc">
      <dgm:prSet loTypeId="urn:microsoft.com/office/officeart/2008/layout/PictureStrips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F4C435C-FEE4-4056-BE94-52738651E004}">
      <dgm:prSet custT="1"/>
      <dgm:spPr/>
      <dgm:t>
        <a:bodyPr/>
        <a:lstStyle/>
        <a:p>
          <a:pPr rtl="0"/>
          <a:r>
            <a:rPr lang="ru-RU" sz="900" dirty="0" smtClean="0"/>
            <a:t>Научить находить нестандартные (креативные) способы изображения предметов и явлений</a:t>
          </a:r>
          <a:endParaRPr lang="ru-RU" sz="900" dirty="0"/>
        </a:p>
      </dgm:t>
    </dgm:pt>
    <dgm:pt modelId="{F6C076E7-D836-4FE0-AB35-16F1D68B1123}" type="parTrans" cxnId="{DBD301D5-EE9F-45DA-9F4D-5A0BBAF33211}">
      <dgm:prSet/>
      <dgm:spPr/>
      <dgm:t>
        <a:bodyPr/>
        <a:lstStyle/>
        <a:p>
          <a:endParaRPr lang="ru-RU" sz="900"/>
        </a:p>
      </dgm:t>
    </dgm:pt>
    <dgm:pt modelId="{6CE0214E-4927-478B-869D-33F067F4D03A}" type="sibTrans" cxnId="{DBD301D5-EE9F-45DA-9F4D-5A0BBAF33211}">
      <dgm:prSet/>
      <dgm:spPr/>
      <dgm:t>
        <a:bodyPr/>
        <a:lstStyle/>
        <a:p>
          <a:endParaRPr lang="ru-RU" sz="900"/>
        </a:p>
      </dgm:t>
    </dgm:pt>
    <dgm:pt modelId="{8AD9253E-5AB9-47BC-A679-D0738358761D}">
      <dgm:prSet custT="1"/>
      <dgm:spPr/>
      <dgm:t>
        <a:bodyPr/>
        <a:lstStyle/>
        <a:p>
          <a:pPr rtl="0"/>
          <a:r>
            <a:rPr lang="ru-RU" sz="900" dirty="0" smtClean="0"/>
            <a:t>Изучить этапы построения светового рисунка, очередность нанесения линий, для создания пространственных изменений предметов, яркости свечения, работа с дальним и ближним планом</a:t>
          </a:r>
          <a:endParaRPr lang="ru-RU" sz="900" b="0" i="0" dirty="0" smtClean="0"/>
        </a:p>
      </dgm:t>
    </dgm:pt>
    <dgm:pt modelId="{F06E7D1F-C0A4-48D6-AD7A-5DCCB6F6D18E}" type="parTrans" cxnId="{83070BD9-CB2A-42D0-BA43-DC85D11AC978}">
      <dgm:prSet/>
      <dgm:spPr/>
      <dgm:t>
        <a:bodyPr/>
        <a:lstStyle/>
        <a:p>
          <a:endParaRPr lang="ru-RU" sz="900"/>
        </a:p>
      </dgm:t>
    </dgm:pt>
    <dgm:pt modelId="{EB18C4CA-27F9-41D2-AF2A-82D6E698ED46}" type="sibTrans" cxnId="{83070BD9-CB2A-42D0-BA43-DC85D11AC978}">
      <dgm:prSet/>
      <dgm:spPr/>
      <dgm:t>
        <a:bodyPr/>
        <a:lstStyle/>
        <a:p>
          <a:endParaRPr lang="ru-RU" sz="900"/>
        </a:p>
      </dgm:t>
    </dgm:pt>
    <dgm:pt modelId="{D50D8D25-95D9-4DC1-82F1-282D72FD3B8E}">
      <dgm:prSet custT="1"/>
      <dgm:spPr/>
      <dgm:t>
        <a:bodyPr/>
        <a:lstStyle/>
        <a:p>
          <a:pPr rtl="0"/>
          <a:r>
            <a:rPr lang="ru-RU" sz="900" b="0" i="0" dirty="0" smtClean="0"/>
            <a:t>Способствовать снятию тревожности, негативных установок, социальных барьеров</a:t>
          </a:r>
          <a:endParaRPr lang="ru-RU" sz="900" dirty="0"/>
        </a:p>
      </dgm:t>
    </dgm:pt>
    <dgm:pt modelId="{FC4F89B4-BF26-4214-9769-E52F97966468}" type="parTrans" cxnId="{F9B6D76D-A0DF-47F3-8A44-412C08F59DB3}">
      <dgm:prSet/>
      <dgm:spPr/>
      <dgm:t>
        <a:bodyPr/>
        <a:lstStyle/>
        <a:p>
          <a:endParaRPr lang="ru-RU" sz="900"/>
        </a:p>
      </dgm:t>
    </dgm:pt>
    <dgm:pt modelId="{F49F73B7-F328-4631-83DB-11955D83AA2A}" type="sibTrans" cxnId="{F9B6D76D-A0DF-47F3-8A44-412C08F59DB3}">
      <dgm:prSet/>
      <dgm:spPr/>
      <dgm:t>
        <a:bodyPr/>
        <a:lstStyle/>
        <a:p>
          <a:endParaRPr lang="ru-RU" sz="900"/>
        </a:p>
      </dgm:t>
    </dgm:pt>
    <dgm:pt modelId="{D3AA8436-E0CF-4F5B-9B06-2C1CBD3CEAC7}">
      <dgm:prSet custT="1"/>
      <dgm:spPr/>
      <dgm:t>
        <a:bodyPr/>
        <a:lstStyle/>
        <a:p>
          <a:pPr rtl="0"/>
          <a:r>
            <a:rPr lang="ru-RU" sz="900" dirty="0" smtClean="0"/>
            <a:t>Сформировать навык работы с трафаретами, в технике наложения фигур, в контурной технике рисования с использованием пластилина, комбинировать эти техники в световом рисунке</a:t>
          </a:r>
          <a:endParaRPr lang="ru-RU" sz="900" b="0" i="0" dirty="0" smtClean="0"/>
        </a:p>
      </dgm:t>
    </dgm:pt>
    <dgm:pt modelId="{1039D0D7-E358-4A14-A19F-9B21F6CB71E1}" type="parTrans" cxnId="{7D243D9C-3188-42C6-986F-1753A620C9DA}">
      <dgm:prSet/>
      <dgm:spPr/>
      <dgm:t>
        <a:bodyPr/>
        <a:lstStyle/>
        <a:p>
          <a:endParaRPr lang="ru-RU" sz="900"/>
        </a:p>
      </dgm:t>
    </dgm:pt>
    <dgm:pt modelId="{279F168E-ACB2-4080-82A8-6C1D3BD5AD3B}" type="sibTrans" cxnId="{7D243D9C-3188-42C6-986F-1753A620C9DA}">
      <dgm:prSet/>
      <dgm:spPr/>
      <dgm:t>
        <a:bodyPr/>
        <a:lstStyle/>
        <a:p>
          <a:endParaRPr lang="ru-RU" sz="900"/>
        </a:p>
      </dgm:t>
    </dgm:pt>
    <dgm:pt modelId="{0F4D620E-9A94-4769-95D0-A6ADD2DC9D1E}">
      <dgm:prSet custT="1"/>
      <dgm:spPr/>
      <dgm:t>
        <a:bodyPr/>
        <a:lstStyle/>
        <a:p>
          <a:pPr rtl="0"/>
          <a:r>
            <a:rPr lang="ru-RU" sz="900" dirty="0" smtClean="0"/>
            <a:t>Развивать аналитические и рефлексивные способности, умение сравнивать, обобщать, контролировать свои действия, настраиваться на преодоление трудностей</a:t>
          </a:r>
          <a:endParaRPr lang="ru-RU" sz="900" dirty="0"/>
        </a:p>
      </dgm:t>
    </dgm:pt>
    <dgm:pt modelId="{29CB04AD-461B-432D-AD5A-0B68B722910B}" type="parTrans" cxnId="{555B44D2-9E1C-467D-9DAA-43E32B8B121A}">
      <dgm:prSet/>
      <dgm:spPr/>
      <dgm:t>
        <a:bodyPr/>
        <a:lstStyle/>
        <a:p>
          <a:endParaRPr lang="ru-RU" sz="900"/>
        </a:p>
      </dgm:t>
    </dgm:pt>
    <dgm:pt modelId="{2AB79E11-2209-4454-87A9-6A84354B66E6}" type="sibTrans" cxnId="{555B44D2-9E1C-467D-9DAA-43E32B8B121A}">
      <dgm:prSet/>
      <dgm:spPr/>
      <dgm:t>
        <a:bodyPr/>
        <a:lstStyle/>
        <a:p>
          <a:endParaRPr lang="ru-RU" sz="900"/>
        </a:p>
      </dgm:t>
    </dgm:pt>
    <dgm:pt modelId="{D55F317A-999C-4471-BCB3-C34A165C9F15}">
      <dgm:prSet custT="1"/>
      <dgm:spPr/>
      <dgm:t>
        <a:bodyPr/>
        <a:lstStyle/>
        <a:p>
          <a:pPr rtl="0"/>
          <a:r>
            <a:rPr lang="ru-RU" sz="900" b="0" i="0" dirty="0" smtClean="0"/>
            <a:t>Способствовать духовно-нравственному, гражданско-патриотическому воспитанию</a:t>
          </a:r>
          <a:endParaRPr lang="ru-RU" sz="900" dirty="0"/>
        </a:p>
      </dgm:t>
    </dgm:pt>
    <dgm:pt modelId="{48EB655B-AA42-46C8-877F-D7DC1ED52BB8}" type="parTrans" cxnId="{148478E3-CCE9-4C36-A57E-B5732B5E71ED}">
      <dgm:prSet/>
      <dgm:spPr/>
      <dgm:t>
        <a:bodyPr/>
        <a:lstStyle/>
        <a:p>
          <a:endParaRPr lang="ru-RU" sz="900"/>
        </a:p>
      </dgm:t>
    </dgm:pt>
    <dgm:pt modelId="{D39FAB7A-AD9C-4D17-8345-469E1A6E06BE}" type="sibTrans" cxnId="{148478E3-CCE9-4C36-A57E-B5732B5E71ED}">
      <dgm:prSet/>
      <dgm:spPr/>
      <dgm:t>
        <a:bodyPr/>
        <a:lstStyle/>
        <a:p>
          <a:endParaRPr lang="ru-RU" sz="900"/>
        </a:p>
      </dgm:t>
    </dgm:pt>
    <dgm:pt modelId="{E522D96E-8B23-447D-9B2C-7967052EB962}">
      <dgm:prSet custT="1"/>
      <dgm:spPr/>
      <dgm:t>
        <a:bodyPr/>
        <a:lstStyle/>
        <a:p>
          <a:pPr rtl="0"/>
          <a:r>
            <a:rPr lang="ru-RU" sz="900" dirty="0" smtClean="0"/>
            <a:t>Научить особым приемам и правилам работы на световом планшете, путем рассеивания и свечения луча под специальным углом маркером-фонариком</a:t>
          </a:r>
          <a:endParaRPr lang="ru-RU" sz="900" b="0" i="0" dirty="0" smtClean="0"/>
        </a:p>
      </dgm:t>
    </dgm:pt>
    <dgm:pt modelId="{C0198637-F5BB-41F6-A0ED-CEFF0678B9B1}" type="parTrans" cxnId="{5DCE8293-5C18-4D04-B221-5B6713E7A9A4}">
      <dgm:prSet/>
      <dgm:spPr/>
      <dgm:t>
        <a:bodyPr/>
        <a:lstStyle/>
        <a:p>
          <a:endParaRPr lang="ru-RU" sz="900"/>
        </a:p>
      </dgm:t>
    </dgm:pt>
    <dgm:pt modelId="{6EBB7F29-5969-4CE8-9E6C-19740C70C2FF}" type="sibTrans" cxnId="{5DCE8293-5C18-4D04-B221-5B6713E7A9A4}">
      <dgm:prSet/>
      <dgm:spPr/>
      <dgm:t>
        <a:bodyPr/>
        <a:lstStyle/>
        <a:p>
          <a:endParaRPr lang="ru-RU" sz="900"/>
        </a:p>
      </dgm:t>
    </dgm:pt>
    <dgm:pt modelId="{F1ABF626-2D33-437C-B21D-4C9031345A07}">
      <dgm:prSet custT="1"/>
      <dgm:spPr/>
      <dgm:t>
        <a:bodyPr/>
        <a:lstStyle/>
        <a:p>
          <a:pPr rtl="0"/>
          <a:r>
            <a:rPr lang="ru-RU" sz="900" dirty="0" smtClean="0"/>
            <a:t>Развивать интеллектуальные и художественно – творческие способности</a:t>
          </a:r>
          <a:endParaRPr lang="ru-RU" sz="900" dirty="0">
            <a:solidFill>
              <a:schemeClr val="tx1">
                <a:lumMod val="75000"/>
              </a:schemeClr>
            </a:solidFill>
          </a:endParaRPr>
        </a:p>
      </dgm:t>
    </dgm:pt>
    <dgm:pt modelId="{21A90548-002E-4B29-A095-E3A4D30A5951}" type="parTrans" cxnId="{CAE6AAB6-B834-4832-ADA1-9C95BBF6E1F6}">
      <dgm:prSet/>
      <dgm:spPr/>
      <dgm:t>
        <a:bodyPr/>
        <a:lstStyle/>
        <a:p>
          <a:endParaRPr lang="ru-RU" sz="900"/>
        </a:p>
      </dgm:t>
    </dgm:pt>
    <dgm:pt modelId="{D721CCF7-75AC-4C74-8912-1A235BD1A293}" type="sibTrans" cxnId="{CAE6AAB6-B834-4832-ADA1-9C95BBF6E1F6}">
      <dgm:prSet/>
      <dgm:spPr/>
      <dgm:t>
        <a:bodyPr/>
        <a:lstStyle/>
        <a:p>
          <a:endParaRPr lang="ru-RU" sz="900"/>
        </a:p>
      </dgm:t>
    </dgm:pt>
    <dgm:pt modelId="{EFA9773E-A2F1-47A0-BB56-11653819B658}">
      <dgm:prSet custT="1"/>
      <dgm:spPr/>
      <dgm:t>
        <a:bodyPr/>
        <a:lstStyle/>
        <a:p>
          <a:pPr rtl="0"/>
          <a:r>
            <a:rPr lang="ru-RU" sz="900" b="0" i="0" dirty="0" smtClean="0"/>
            <a:t>Формировать коммуникативные навыки и навыки межличностного сотрудничества в каждом </a:t>
          </a:r>
          <a:r>
            <a:rPr lang="ru-RU" sz="900" b="0" i="0" dirty="0" smtClean="0"/>
            <a:t>ребенке, способность социализироваться и адаптироваться в условиях неопределенности</a:t>
          </a:r>
          <a:endParaRPr lang="ru-RU" sz="900" dirty="0"/>
        </a:p>
      </dgm:t>
    </dgm:pt>
    <dgm:pt modelId="{48B7CAB7-4223-44E0-A7B7-CBDD98BDF454}" type="parTrans" cxnId="{5B514E2C-3B17-4012-BE76-EF0BB065A84B}">
      <dgm:prSet/>
      <dgm:spPr/>
      <dgm:t>
        <a:bodyPr/>
        <a:lstStyle/>
        <a:p>
          <a:endParaRPr lang="ru-RU" sz="900"/>
        </a:p>
      </dgm:t>
    </dgm:pt>
    <dgm:pt modelId="{E4D0C0EB-D187-44F7-B6B9-974F12162892}" type="sibTrans" cxnId="{5B514E2C-3B17-4012-BE76-EF0BB065A84B}">
      <dgm:prSet/>
      <dgm:spPr/>
      <dgm:t>
        <a:bodyPr/>
        <a:lstStyle/>
        <a:p>
          <a:endParaRPr lang="ru-RU" sz="900"/>
        </a:p>
      </dgm:t>
    </dgm:pt>
    <dgm:pt modelId="{2666BC85-0629-49E1-9FB2-B7F2AFA5D7B8}">
      <dgm:prSet custT="1"/>
      <dgm:spPr/>
      <dgm:t>
        <a:bodyPr/>
        <a:lstStyle/>
        <a:p>
          <a:r>
            <a:rPr lang="ru-RU" sz="900" dirty="0" smtClean="0"/>
            <a:t>Научить создавать свой неповторимый образ, используя технику рисования светом</a:t>
          </a:r>
          <a:endParaRPr lang="ru-RU" sz="900" dirty="0"/>
        </a:p>
      </dgm:t>
    </dgm:pt>
    <dgm:pt modelId="{868B45B6-60CD-4415-98FC-519B14C3F53A}" type="parTrans" cxnId="{FF423DB0-0354-4546-BE80-8C79C33DB600}">
      <dgm:prSet/>
      <dgm:spPr/>
      <dgm:t>
        <a:bodyPr/>
        <a:lstStyle/>
        <a:p>
          <a:endParaRPr lang="ru-RU" sz="900"/>
        </a:p>
      </dgm:t>
    </dgm:pt>
    <dgm:pt modelId="{AEB6C48A-FA40-4F0C-B419-E715CA1A5EDC}" type="sibTrans" cxnId="{FF423DB0-0354-4546-BE80-8C79C33DB600}">
      <dgm:prSet/>
      <dgm:spPr/>
      <dgm:t>
        <a:bodyPr/>
        <a:lstStyle/>
        <a:p>
          <a:endParaRPr lang="ru-RU" sz="900"/>
        </a:p>
      </dgm:t>
    </dgm:pt>
    <dgm:pt modelId="{EC413AF3-B2D1-4B24-A839-755DDC010F72}">
      <dgm:prSet custT="1"/>
      <dgm:spPr/>
      <dgm:t>
        <a:bodyPr/>
        <a:lstStyle/>
        <a:p>
          <a:r>
            <a:rPr lang="ru-RU" sz="900" b="0" i="0" dirty="0" smtClean="0"/>
            <a:t>Развивать чувственно - эмоциональные проявления: фантазию и воображение, память, образное мышления </a:t>
          </a:r>
          <a:endParaRPr lang="ru-RU" sz="900" dirty="0"/>
        </a:p>
      </dgm:t>
    </dgm:pt>
    <dgm:pt modelId="{18824659-DF8D-45A0-9B63-1E434D199640}" type="parTrans" cxnId="{E79284AC-AD4C-4CF5-A473-91C6964B1E54}">
      <dgm:prSet/>
      <dgm:spPr/>
      <dgm:t>
        <a:bodyPr/>
        <a:lstStyle/>
        <a:p>
          <a:endParaRPr lang="ru-RU" sz="900"/>
        </a:p>
      </dgm:t>
    </dgm:pt>
    <dgm:pt modelId="{D937F131-9C9B-4736-9D6C-503957BA0D75}" type="sibTrans" cxnId="{E79284AC-AD4C-4CF5-A473-91C6964B1E54}">
      <dgm:prSet/>
      <dgm:spPr/>
      <dgm:t>
        <a:bodyPr/>
        <a:lstStyle/>
        <a:p>
          <a:endParaRPr lang="ru-RU" sz="900"/>
        </a:p>
      </dgm:t>
    </dgm:pt>
    <dgm:pt modelId="{6C0DFFB8-BD8A-4450-8F47-3A7FB6632417}">
      <dgm:prSet custT="1"/>
      <dgm:spPr/>
      <dgm:t>
        <a:bodyPr/>
        <a:lstStyle/>
        <a:p>
          <a:r>
            <a:rPr lang="ru-RU" sz="900" dirty="0" smtClean="0">
              <a:solidFill>
                <a:schemeClr val="tx1">
                  <a:lumMod val="75000"/>
                </a:schemeClr>
              </a:solidFill>
            </a:rPr>
            <a:t>Формировать</a:t>
          </a:r>
          <a:r>
            <a:rPr lang="ru-RU" sz="900" baseline="0" dirty="0" smtClean="0">
              <a:solidFill>
                <a:schemeClr val="tx1">
                  <a:lumMod val="75000"/>
                </a:schemeClr>
              </a:solidFill>
            </a:rPr>
            <a:t>  эмоционально-ценностное отношение к окружающему миру через художественное творчество, восприятие духовного опыта человечества – как основу приобретения личностного опыта и </a:t>
          </a:r>
          <a:r>
            <a:rPr lang="ru-RU" sz="900" baseline="0" dirty="0" err="1" smtClean="0">
              <a:solidFill>
                <a:schemeClr val="tx1">
                  <a:lumMod val="75000"/>
                </a:schemeClr>
              </a:solidFill>
            </a:rPr>
            <a:t>самосозидания</a:t>
          </a:r>
          <a:r>
            <a:rPr lang="ru-RU" sz="900" baseline="0" dirty="0" smtClean="0">
              <a:solidFill>
                <a:schemeClr val="tx1">
                  <a:lumMod val="75000"/>
                </a:schemeClr>
              </a:solidFill>
            </a:rPr>
            <a:t> </a:t>
          </a:r>
          <a:endParaRPr lang="ru-RU" sz="900" dirty="0"/>
        </a:p>
      </dgm:t>
    </dgm:pt>
    <dgm:pt modelId="{DAD8ADAE-EA27-4AC6-981A-E1E9868607DE}" type="parTrans" cxnId="{7796C356-8F7A-42F4-8F66-D12AB1D1AB59}">
      <dgm:prSet/>
      <dgm:spPr/>
      <dgm:t>
        <a:bodyPr/>
        <a:lstStyle/>
        <a:p>
          <a:endParaRPr lang="ru-RU" sz="900"/>
        </a:p>
      </dgm:t>
    </dgm:pt>
    <dgm:pt modelId="{B2899C4C-B31D-44DF-8A7B-5414435C3023}" type="sibTrans" cxnId="{7796C356-8F7A-42F4-8F66-D12AB1D1AB59}">
      <dgm:prSet/>
      <dgm:spPr/>
      <dgm:t>
        <a:bodyPr/>
        <a:lstStyle/>
        <a:p>
          <a:endParaRPr lang="ru-RU" sz="900"/>
        </a:p>
      </dgm:t>
    </dgm:pt>
    <dgm:pt modelId="{0B350CAB-63E2-4E8D-B48D-B076ED54FBD4}" type="pres">
      <dgm:prSet presAssocID="{F6D7D596-8737-4479-B2FE-96879564DA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0C77A7-E093-42BA-B057-9F7DD4242FBF}" type="pres">
      <dgm:prSet presAssocID="{1F4C435C-FEE4-4056-BE94-52738651E004}" presName="composite" presStyleCnt="0"/>
      <dgm:spPr/>
    </dgm:pt>
    <dgm:pt modelId="{4AEF892E-5F5F-4DC8-AD4D-29C368808EE1}" type="pres">
      <dgm:prSet presAssocID="{1F4C435C-FEE4-4056-BE94-52738651E004}" presName="rect1" presStyleLbl="tr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A9DF-4CF2-45D0-86CE-13507BED9A5A}" type="pres">
      <dgm:prSet presAssocID="{1F4C435C-FEE4-4056-BE94-52738651E004}" presName="rect2" presStyleLbl="fgImgPlace1" presStyleIdx="0" presStyleCnt="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14AFB65-D556-4C01-BC03-B49C2FD8BD5F}" type="pres">
      <dgm:prSet presAssocID="{6CE0214E-4927-478B-869D-33F067F4D03A}" presName="sibTrans" presStyleCnt="0"/>
      <dgm:spPr/>
    </dgm:pt>
    <dgm:pt modelId="{ABA2C15A-2151-4B35-8B9A-070DD500B660}" type="pres">
      <dgm:prSet presAssocID="{8AD9253E-5AB9-47BC-A679-D0738358761D}" presName="composite" presStyleCnt="0"/>
      <dgm:spPr/>
    </dgm:pt>
    <dgm:pt modelId="{E70B9EFD-8DB6-48C9-AE09-25A8B85AF6D4}" type="pres">
      <dgm:prSet presAssocID="{8AD9253E-5AB9-47BC-A679-D0738358761D}" presName="rect1" presStyleLbl="trAlignAcc1" presStyleIdx="1" presStyleCnt="12" custLinFactNeighborX="381" custLinFactNeighborY="2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51BD0-680C-493A-8821-1060A5283A29}" type="pres">
      <dgm:prSet presAssocID="{8AD9253E-5AB9-47BC-A679-D0738358761D}" presName="rect2" presStyleLbl="fgImgPlace1" presStyleIdx="1" presStyleCnt="12" custLinFactY="18391" custLinFactNeighborX="1740" custLinFactNeighborY="100000"/>
      <dgm:spPr/>
      <dgm:t>
        <a:bodyPr/>
        <a:lstStyle/>
        <a:p>
          <a:endParaRPr lang="ru-RU"/>
        </a:p>
      </dgm:t>
    </dgm:pt>
    <dgm:pt modelId="{81E5351E-D27A-41AF-8280-E575C8AC31A6}" type="pres">
      <dgm:prSet presAssocID="{EB18C4CA-27F9-41D2-AF2A-82D6E698ED46}" presName="sibTrans" presStyleCnt="0"/>
      <dgm:spPr/>
    </dgm:pt>
    <dgm:pt modelId="{0147CEB8-E63D-4EE1-90B0-72024879EAA8}" type="pres">
      <dgm:prSet presAssocID="{D50D8D25-95D9-4DC1-82F1-282D72FD3B8E}" presName="composite" presStyleCnt="0"/>
      <dgm:spPr/>
    </dgm:pt>
    <dgm:pt modelId="{338CC96E-4F1C-42EB-A7C7-B34362D8046F}" type="pres">
      <dgm:prSet presAssocID="{D50D8D25-95D9-4DC1-82F1-282D72FD3B8E}" presName="rect1" presStyleLbl="trAlignAcc1" presStyleIdx="2" presStyleCnt="12" custLinFactY="170269" custLinFactNeighborX="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B60C4-524B-48F3-93E8-D8A317F173C3}" type="pres">
      <dgm:prSet presAssocID="{D50D8D25-95D9-4DC1-82F1-282D72FD3B8E}" presName="rect2" presStyleLbl="fgImgPlace1" presStyleIdx="2" presStyleCnt="12" custLinFactY="154957" custLinFactNeighborX="-1740" custLinFactNeighborY="200000"/>
      <dgm:spPr/>
      <dgm:t>
        <a:bodyPr/>
        <a:lstStyle/>
        <a:p>
          <a:endParaRPr lang="ru-RU"/>
        </a:p>
      </dgm:t>
    </dgm:pt>
    <dgm:pt modelId="{990616AF-CD48-4614-A828-FA6EF722384D}" type="pres">
      <dgm:prSet presAssocID="{F49F73B7-F328-4631-83DB-11955D83AA2A}" presName="sibTrans" presStyleCnt="0"/>
      <dgm:spPr/>
    </dgm:pt>
    <dgm:pt modelId="{E15E0AAC-B8C3-4526-A574-5794E50701D9}" type="pres">
      <dgm:prSet presAssocID="{D3AA8436-E0CF-4F5B-9B06-2C1CBD3CEAC7}" presName="composite" presStyleCnt="0"/>
      <dgm:spPr/>
    </dgm:pt>
    <dgm:pt modelId="{C3AA2899-7CBE-4844-B7A4-3E9B45596F25}" type="pres">
      <dgm:prSet presAssocID="{D3AA8436-E0CF-4F5B-9B06-2C1CBD3CEAC7}" presName="rect1" presStyleLbl="trAlignAcc1" presStyleIdx="3" presStyleCnt="12" custLinFactY="100000" custLinFactNeighborX="-761" custLinFactNeighborY="14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9A9DF-A3A4-4773-8B42-1851BCBC6F69}" type="pres">
      <dgm:prSet presAssocID="{D3AA8436-E0CF-4F5B-9B06-2C1CBD3CEAC7}" presName="rect2" presStyleLbl="fgImgPlace1" presStyleIdx="3" presStyleCnt="12" custLinFactY="100000" custLinFactNeighborX="3480" custLinFactNeighborY="133158"/>
      <dgm:spPr/>
      <dgm:t>
        <a:bodyPr/>
        <a:lstStyle/>
        <a:p>
          <a:endParaRPr lang="ru-RU"/>
        </a:p>
      </dgm:t>
    </dgm:pt>
    <dgm:pt modelId="{F908CDF1-EC9F-46A3-89F4-0C8F6262EA2A}" type="pres">
      <dgm:prSet presAssocID="{279F168E-ACB2-4080-82A8-6C1D3BD5AD3B}" presName="sibTrans" presStyleCnt="0"/>
      <dgm:spPr/>
    </dgm:pt>
    <dgm:pt modelId="{C4581C27-09D1-4C13-8BC4-8ED3472281C2}" type="pres">
      <dgm:prSet presAssocID="{0F4D620E-9A94-4769-95D0-A6ADD2DC9D1E}" presName="composite" presStyleCnt="0"/>
      <dgm:spPr/>
    </dgm:pt>
    <dgm:pt modelId="{A0FA328C-29BC-4677-927D-E8C0F44C428B}" type="pres">
      <dgm:prSet presAssocID="{0F4D620E-9A94-4769-95D0-A6ADD2DC9D1E}" presName="rect1" presStyleLbl="trAlignAcc1" presStyleIdx="4" presStyleCnt="12" custLinFactY="100000" custLinFactNeighborX="761" custLinFactNeighborY="14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A2F2B-30BC-4873-B33E-20F6040A1D5B}" type="pres">
      <dgm:prSet presAssocID="{0F4D620E-9A94-4769-95D0-A6ADD2DC9D1E}" presName="rect2" presStyleLbl="fgImgPlace1" presStyleIdx="4" presStyleCnt="12" custLinFactY="100000" custLinFactNeighborX="1201" custLinFactNeighborY="13513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8664DC-7544-40EE-A5AA-B7682BD61068}" type="pres">
      <dgm:prSet presAssocID="{2AB79E11-2209-4454-87A9-6A84354B66E6}" presName="sibTrans" presStyleCnt="0"/>
      <dgm:spPr/>
    </dgm:pt>
    <dgm:pt modelId="{D228884B-E241-440E-BD88-C50162AD61D6}" type="pres">
      <dgm:prSet presAssocID="{D55F317A-999C-4471-BCB3-C34A165C9F15}" presName="composite" presStyleCnt="0"/>
      <dgm:spPr/>
    </dgm:pt>
    <dgm:pt modelId="{0C8EAD3E-EBC4-4A20-B59A-2C94B8F5E199}" type="pres">
      <dgm:prSet presAssocID="{D55F317A-999C-4471-BCB3-C34A165C9F15}" presName="rect1" presStyleLbl="trAlignAcc1" presStyleIdx="5" presStyleCnt="12" custScaleY="97299" custLinFactNeighborX="-382" custLinFactNeighborY="7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A5FDF-1438-483E-8CF2-40F652631D7D}" type="pres">
      <dgm:prSet presAssocID="{D55F317A-999C-4471-BCB3-C34A165C9F15}" presName="rect2" presStyleLbl="fgImgPlace1" presStyleIdx="5" presStyleCnt="12"/>
      <dgm:spPr/>
      <dgm:t>
        <a:bodyPr/>
        <a:lstStyle/>
        <a:p>
          <a:endParaRPr lang="ru-RU"/>
        </a:p>
      </dgm:t>
    </dgm:pt>
    <dgm:pt modelId="{C4C4B56B-72CC-4FB1-806F-93F4494CC6EB}" type="pres">
      <dgm:prSet presAssocID="{D39FAB7A-AD9C-4D17-8345-469E1A6E06BE}" presName="sibTrans" presStyleCnt="0"/>
      <dgm:spPr/>
    </dgm:pt>
    <dgm:pt modelId="{E41C1ADF-19A5-429A-8808-A1AC7324FA37}" type="pres">
      <dgm:prSet presAssocID="{E522D96E-8B23-447D-9B2C-7967052EB962}" presName="composite" presStyleCnt="0"/>
      <dgm:spPr/>
    </dgm:pt>
    <dgm:pt modelId="{E04BE032-2A20-43E2-936B-077710EDD9EF}" type="pres">
      <dgm:prSet presAssocID="{E522D96E-8B23-447D-9B2C-7967052EB962}" presName="rect1" presStyleLbl="trAlignAcc1" presStyleIdx="6" presStyleCnt="12" custLinFactNeighborX="1522" custLinFactNeighborY="-3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889C8-0207-4369-85CE-D702C4D46C4A}" type="pres">
      <dgm:prSet presAssocID="{E522D96E-8B23-447D-9B2C-7967052EB962}" presName="rect2" presStyleLbl="fgImgPlace1" presStyleIdx="6" presStyleCnt="12" custScaleX="102356" custScaleY="109718" custLinFactNeighborX="-2356" custLinFactNeighborY="-2137"/>
      <dgm:spPr/>
      <dgm:t>
        <a:bodyPr/>
        <a:lstStyle/>
        <a:p>
          <a:endParaRPr lang="ru-RU"/>
        </a:p>
      </dgm:t>
    </dgm:pt>
    <dgm:pt modelId="{25332979-7841-48A5-98F5-0406B46FFD8D}" type="pres">
      <dgm:prSet presAssocID="{6EBB7F29-5969-4CE8-9E6C-19740C70C2FF}" presName="sibTrans" presStyleCnt="0"/>
      <dgm:spPr/>
    </dgm:pt>
    <dgm:pt modelId="{F424BAFA-FC9A-45A6-83FB-1B40050BA0B2}" type="pres">
      <dgm:prSet presAssocID="{F1ABF626-2D33-437C-B21D-4C9031345A07}" presName="composite" presStyleCnt="0"/>
      <dgm:spPr/>
    </dgm:pt>
    <dgm:pt modelId="{E49960FB-F6B0-4C25-95C1-BCA25208B09D}" type="pres">
      <dgm:prSet presAssocID="{F1ABF626-2D33-437C-B21D-4C9031345A07}" presName="rect1" presStyleLbl="tr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7C9D0-4082-448D-9C23-A880DAA2FF62}" type="pres">
      <dgm:prSet presAssocID="{F1ABF626-2D33-437C-B21D-4C9031345A07}" presName="rect2" presStyleLbl="fgImgPlace1" presStyleIdx="7" presStyleCnt="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813232-79DB-4975-84A9-7A0AD6AEC140}" type="pres">
      <dgm:prSet presAssocID="{D721CCF7-75AC-4C74-8912-1A235BD1A293}" presName="sibTrans" presStyleCnt="0"/>
      <dgm:spPr/>
    </dgm:pt>
    <dgm:pt modelId="{AF20CE0F-6598-403A-A6A5-892A210AA0DE}" type="pres">
      <dgm:prSet presAssocID="{EFA9773E-A2F1-47A0-BB56-11653819B658}" presName="composite" presStyleCnt="0"/>
      <dgm:spPr/>
    </dgm:pt>
    <dgm:pt modelId="{ED4BC878-B560-49ED-B108-1A6E5B8C9CC5}" type="pres">
      <dgm:prSet presAssocID="{EFA9773E-A2F1-47A0-BB56-11653819B658}" presName="rect1" presStyleLbl="tr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05107-D26D-4603-A830-C6358B4FA26B}" type="pres">
      <dgm:prSet presAssocID="{EFA9773E-A2F1-47A0-BB56-11653819B658}" presName="rect2" presStyleLbl="fgImgPlace1" presStyleIdx="8" presStyleCnt="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CCADC25-60C1-4EB8-B049-D7984996D172}" type="pres">
      <dgm:prSet presAssocID="{E4D0C0EB-D187-44F7-B6B9-974F12162892}" presName="sibTrans" presStyleCnt="0"/>
      <dgm:spPr/>
    </dgm:pt>
    <dgm:pt modelId="{14C51AE7-C493-4CE9-993E-E927B4DA2EE0}" type="pres">
      <dgm:prSet presAssocID="{2666BC85-0629-49E1-9FB2-B7F2AFA5D7B8}" presName="composite" presStyleCnt="0"/>
      <dgm:spPr/>
    </dgm:pt>
    <dgm:pt modelId="{9D4CC712-EF84-40B4-AB4F-8957D026D5F7}" type="pres">
      <dgm:prSet presAssocID="{2666BC85-0629-49E1-9FB2-B7F2AFA5D7B8}" presName="rect1" presStyleLbl="trAlignAcc1" presStyleIdx="9" presStyleCnt="12" custLinFactY="-100000" custLinFactNeighborX="-114" custLinFactNeighborY="-153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D9E00-95B0-4713-B99C-404754E091BF}" type="pres">
      <dgm:prSet presAssocID="{2666BC85-0629-49E1-9FB2-B7F2AFA5D7B8}" presName="rect2" presStyleLbl="fgImgPlace1" presStyleIdx="9" presStyleCnt="12" custLinFactY="-100000" custLinFactNeighborX="-25246" custLinFactNeighborY="-14359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48D27F-6F3C-4637-8A4F-4A9E43E14043}" type="pres">
      <dgm:prSet presAssocID="{AEB6C48A-FA40-4F0C-B419-E715CA1A5EDC}" presName="sibTrans" presStyleCnt="0"/>
      <dgm:spPr/>
    </dgm:pt>
    <dgm:pt modelId="{A68AA57B-3F5B-4D03-B766-F4A05A22FDE4}" type="pres">
      <dgm:prSet presAssocID="{EC413AF3-B2D1-4B24-A839-755DDC010F72}" presName="composite" presStyleCnt="0"/>
      <dgm:spPr/>
    </dgm:pt>
    <dgm:pt modelId="{8921CA7F-FC49-4F8E-B84D-DED6CC3E9AE0}" type="pres">
      <dgm:prSet presAssocID="{EC413AF3-B2D1-4B24-A839-755DDC010F72}" presName="rect1" presStyleLbl="trAlignAcc1" presStyleIdx="10" presStyleCnt="12" custLinFactY="-100000" custLinFactNeighborX="759" custLinFactNeighborY="-152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161AC-ECB1-4997-8178-6C926972EF4A}" type="pres">
      <dgm:prSet presAssocID="{EC413AF3-B2D1-4B24-A839-755DDC010F72}" presName="rect2" presStyleLbl="fgImgPlace1" presStyleIdx="10" presStyleCnt="12" custLinFactY="-162815" custLinFactNeighborX="-825" custLinFactNeighborY="-20000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1ED301-481E-417A-A3E3-8EB617E5DAF5}" type="pres">
      <dgm:prSet presAssocID="{D937F131-9C9B-4736-9D6C-503957BA0D75}" presName="sibTrans" presStyleCnt="0"/>
      <dgm:spPr/>
    </dgm:pt>
    <dgm:pt modelId="{C1B14DCB-5BFF-4BA5-AEE2-D169D6AAC048}" type="pres">
      <dgm:prSet presAssocID="{6C0DFFB8-BD8A-4450-8F47-3A7FB6632417}" presName="composite" presStyleCnt="0"/>
      <dgm:spPr/>
    </dgm:pt>
    <dgm:pt modelId="{4AA85C23-C352-4F6A-A676-40E9BFDF4ACF}" type="pres">
      <dgm:prSet presAssocID="{6C0DFFB8-BD8A-4450-8F47-3A7FB6632417}" presName="rect1" presStyleLbl="trAlignAcc1" presStyleIdx="11" presStyleCnt="12" custLinFactY="-177501" custLinFactNeighborX="-627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2F2E6-4250-4208-BB57-1EEBC53500D7}" type="pres">
      <dgm:prSet presAssocID="{6C0DFFB8-BD8A-4450-8F47-3A7FB6632417}" presName="rect2" presStyleLbl="fgImgPlace1" presStyleIdx="11" presStyleCnt="12" custLinFactY="-160785" custLinFactNeighborX="126" custLinFactNeighborY="-20000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07BE658-EB13-481E-9752-6117B83C8ED3}" type="presOf" srcId="{1F4C435C-FEE4-4056-BE94-52738651E004}" destId="{4AEF892E-5F5F-4DC8-AD4D-29C368808EE1}" srcOrd="0" destOrd="0" presId="urn:microsoft.com/office/officeart/2008/layout/PictureStrips"/>
    <dgm:cxn modelId="{7E8904E5-BA6A-4D8E-950E-D39F228263C2}" type="presOf" srcId="{6C0DFFB8-BD8A-4450-8F47-3A7FB6632417}" destId="{4AA85C23-C352-4F6A-A676-40E9BFDF4ACF}" srcOrd="0" destOrd="0" presId="urn:microsoft.com/office/officeart/2008/layout/PictureStrips"/>
    <dgm:cxn modelId="{0109FC30-7501-4CD7-8C5B-414D0C026DD7}" type="presOf" srcId="{8AD9253E-5AB9-47BC-A679-D0738358761D}" destId="{E70B9EFD-8DB6-48C9-AE09-25A8B85AF6D4}" srcOrd="0" destOrd="0" presId="urn:microsoft.com/office/officeart/2008/layout/PictureStrips"/>
    <dgm:cxn modelId="{7796C356-8F7A-42F4-8F66-D12AB1D1AB59}" srcId="{F6D7D596-8737-4479-B2FE-96879564DACC}" destId="{6C0DFFB8-BD8A-4450-8F47-3A7FB6632417}" srcOrd="11" destOrd="0" parTransId="{DAD8ADAE-EA27-4AC6-981A-E1E9868607DE}" sibTransId="{B2899C4C-B31D-44DF-8A7B-5414435C3023}"/>
    <dgm:cxn modelId="{1741B21D-5626-46DC-B02E-56239F4E2C21}" type="presOf" srcId="{D55F317A-999C-4471-BCB3-C34A165C9F15}" destId="{0C8EAD3E-EBC4-4A20-B59A-2C94B8F5E199}" srcOrd="0" destOrd="0" presId="urn:microsoft.com/office/officeart/2008/layout/PictureStrips"/>
    <dgm:cxn modelId="{096DBDFA-C851-494E-A558-2F7E9F84868F}" type="presOf" srcId="{F6D7D596-8737-4479-B2FE-96879564DACC}" destId="{0B350CAB-63E2-4E8D-B48D-B076ED54FBD4}" srcOrd="0" destOrd="0" presId="urn:microsoft.com/office/officeart/2008/layout/PictureStrips"/>
    <dgm:cxn modelId="{F9B6D76D-A0DF-47F3-8A44-412C08F59DB3}" srcId="{F6D7D596-8737-4479-B2FE-96879564DACC}" destId="{D50D8D25-95D9-4DC1-82F1-282D72FD3B8E}" srcOrd="2" destOrd="0" parTransId="{FC4F89B4-BF26-4214-9769-E52F97966468}" sibTransId="{F49F73B7-F328-4631-83DB-11955D83AA2A}"/>
    <dgm:cxn modelId="{CAE6AAB6-B834-4832-ADA1-9C95BBF6E1F6}" srcId="{F6D7D596-8737-4479-B2FE-96879564DACC}" destId="{F1ABF626-2D33-437C-B21D-4C9031345A07}" srcOrd="7" destOrd="0" parTransId="{21A90548-002E-4B29-A095-E3A4D30A5951}" sibTransId="{D721CCF7-75AC-4C74-8912-1A235BD1A293}"/>
    <dgm:cxn modelId="{7D243D9C-3188-42C6-986F-1753A620C9DA}" srcId="{F6D7D596-8737-4479-B2FE-96879564DACC}" destId="{D3AA8436-E0CF-4F5B-9B06-2C1CBD3CEAC7}" srcOrd="3" destOrd="0" parTransId="{1039D0D7-E358-4A14-A19F-9B21F6CB71E1}" sibTransId="{279F168E-ACB2-4080-82A8-6C1D3BD5AD3B}"/>
    <dgm:cxn modelId="{D9ECC4A1-23CD-4DF9-BBF0-63E619F170F8}" type="presOf" srcId="{EC413AF3-B2D1-4B24-A839-755DDC010F72}" destId="{8921CA7F-FC49-4F8E-B84D-DED6CC3E9AE0}" srcOrd="0" destOrd="0" presId="urn:microsoft.com/office/officeart/2008/layout/PictureStrips"/>
    <dgm:cxn modelId="{E79284AC-AD4C-4CF5-A473-91C6964B1E54}" srcId="{F6D7D596-8737-4479-B2FE-96879564DACC}" destId="{EC413AF3-B2D1-4B24-A839-755DDC010F72}" srcOrd="10" destOrd="0" parTransId="{18824659-DF8D-45A0-9B63-1E434D199640}" sibTransId="{D937F131-9C9B-4736-9D6C-503957BA0D75}"/>
    <dgm:cxn modelId="{FF423DB0-0354-4546-BE80-8C79C33DB600}" srcId="{F6D7D596-8737-4479-B2FE-96879564DACC}" destId="{2666BC85-0629-49E1-9FB2-B7F2AFA5D7B8}" srcOrd="9" destOrd="0" parTransId="{868B45B6-60CD-4415-98FC-519B14C3F53A}" sibTransId="{AEB6C48A-FA40-4F0C-B419-E715CA1A5EDC}"/>
    <dgm:cxn modelId="{148478E3-CCE9-4C36-A57E-B5732B5E71ED}" srcId="{F6D7D596-8737-4479-B2FE-96879564DACC}" destId="{D55F317A-999C-4471-BCB3-C34A165C9F15}" srcOrd="5" destOrd="0" parTransId="{48EB655B-AA42-46C8-877F-D7DC1ED52BB8}" sibTransId="{D39FAB7A-AD9C-4D17-8345-469E1A6E06BE}"/>
    <dgm:cxn modelId="{83070BD9-CB2A-42D0-BA43-DC85D11AC978}" srcId="{F6D7D596-8737-4479-B2FE-96879564DACC}" destId="{8AD9253E-5AB9-47BC-A679-D0738358761D}" srcOrd="1" destOrd="0" parTransId="{F06E7D1F-C0A4-48D6-AD7A-5DCCB6F6D18E}" sibTransId="{EB18C4CA-27F9-41D2-AF2A-82D6E698ED46}"/>
    <dgm:cxn modelId="{3F31839E-68EA-4901-A231-954AC74920C3}" type="presOf" srcId="{2666BC85-0629-49E1-9FB2-B7F2AFA5D7B8}" destId="{9D4CC712-EF84-40B4-AB4F-8957D026D5F7}" srcOrd="0" destOrd="0" presId="urn:microsoft.com/office/officeart/2008/layout/PictureStrips"/>
    <dgm:cxn modelId="{CAA89599-30BE-4870-AB3B-0B3231D98257}" type="presOf" srcId="{F1ABF626-2D33-437C-B21D-4C9031345A07}" destId="{E49960FB-F6B0-4C25-95C1-BCA25208B09D}" srcOrd="0" destOrd="0" presId="urn:microsoft.com/office/officeart/2008/layout/PictureStrips"/>
    <dgm:cxn modelId="{AE800E9E-FC50-4496-8C7B-E09EB867B234}" type="presOf" srcId="{D50D8D25-95D9-4DC1-82F1-282D72FD3B8E}" destId="{338CC96E-4F1C-42EB-A7C7-B34362D8046F}" srcOrd="0" destOrd="0" presId="urn:microsoft.com/office/officeart/2008/layout/PictureStrips"/>
    <dgm:cxn modelId="{5DCE8293-5C18-4D04-B221-5B6713E7A9A4}" srcId="{F6D7D596-8737-4479-B2FE-96879564DACC}" destId="{E522D96E-8B23-447D-9B2C-7967052EB962}" srcOrd="6" destOrd="0" parTransId="{C0198637-F5BB-41F6-A0ED-CEFF0678B9B1}" sibTransId="{6EBB7F29-5969-4CE8-9E6C-19740C70C2FF}"/>
    <dgm:cxn modelId="{5B514E2C-3B17-4012-BE76-EF0BB065A84B}" srcId="{F6D7D596-8737-4479-B2FE-96879564DACC}" destId="{EFA9773E-A2F1-47A0-BB56-11653819B658}" srcOrd="8" destOrd="0" parTransId="{48B7CAB7-4223-44E0-A7B7-CBDD98BDF454}" sibTransId="{E4D0C0EB-D187-44F7-B6B9-974F12162892}"/>
    <dgm:cxn modelId="{555B44D2-9E1C-467D-9DAA-43E32B8B121A}" srcId="{F6D7D596-8737-4479-B2FE-96879564DACC}" destId="{0F4D620E-9A94-4769-95D0-A6ADD2DC9D1E}" srcOrd="4" destOrd="0" parTransId="{29CB04AD-461B-432D-AD5A-0B68B722910B}" sibTransId="{2AB79E11-2209-4454-87A9-6A84354B66E6}"/>
    <dgm:cxn modelId="{5BCBEB40-E632-45A1-9A98-FCAD17B2044C}" type="presOf" srcId="{EFA9773E-A2F1-47A0-BB56-11653819B658}" destId="{ED4BC878-B560-49ED-B108-1A6E5B8C9CC5}" srcOrd="0" destOrd="0" presId="urn:microsoft.com/office/officeart/2008/layout/PictureStrips"/>
    <dgm:cxn modelId="{65F1CBAE-3430-426B-B6F2-988DFDA79241}" type="presOf" srcId="{E522D96E-8B23-447D-9B2C-7967052EB962}" destId="{E04BE032-2A20-43E2-936B-077710EDD9EF}" srcOrd="0" destOrd="0" presId="urn:microsoft.com/office/officeart/2008/layout/PictureStrips"/>
    <dgm:cxn modelId="{88B4837A-0046-4F61-A0F5-6E818563090D}" type="presOf" srcId="{D3AA8436-E0CF-4F5B-9B06-2C1CBD3CEAC7}" destId="{C3AA2899-7CBE-4844-B7A4-3E9B45596F25}" srcOrd="0" destOrd="0" presId="urn:microsoft.com/office/officeart/2008/layout/PictureStrips"/>
    <dgm:cxn modelId="{543B01FD-AFFB-44A6-A137-2A2101A8C171}" type="presOf" srcId="{0F4D620E-9A94-4769-95D0-A6ADD2DC9D1E}" destId="{A0FA328C-29BC-4677-927D-E8C0F44C428B}" srcOrd="0" destOrd="0" presId="urn:microsoft.com/office/officeart/2008/layout/PictureStrips"/>
    <dgm:cxn modelId="{DBD301D5-EE9F-45DA-9F4D-5A0BBAF33211}" srcId="{F6D7D596-8737-4479-B2FE-96879564DACC}" destId="{1F4C435C-FEE4-4056-BE94-52738651E004}" srcOrd="0" destOrd="0" parTransId="{F6C076E7-D836-4FE0-AB35-16F1D68B1123}" sibTransId="{6CE0214E-4927-478B-869D-33F067F4D03A}"/>
    <dgm:cxn modelId="{6FF5AE59-663F-4C01-A44C-19F2F6924C71}" type="presParOf" srcId="{0B350CAB-63E2-4E8D-B48D-B076ED54FBD4}" destId="{A50C77A7-E093-42BA-B057-9F7DD4242FBF}" srcOrd="0" destOrd="0" presId="urn:microsoft.com/office/officeart/2008/layout/PictureStrips"/>
    <dgm:cxn modelId="{35A5F156-31CD-4BC4-8478-4EF7D2F3B749}" type="presParOf" srcId="{A50C77A7-E093-42BA-B057-9F7DD4242FBF}" destId="{4AEF892E-5F5F-4DC8-AD4D-29C368808EE1}" srcOrd="0" destOrd="0" presId="urn:microsoft.com/office/officeart/2008/layout/PictureStrips"/>
    <dgm:cxn modelId="{F93F5F1B-38D3-4E6A-AA51-922C4BA8CB1B}" type="presParOf" srcId="{A50C77A7-E093-42BA-B057-9F7DD4242FBF}" destId="{3B5EA9DF-4CF2-45D0-86CE-13507BED9A5A}" srcOrd="1" destOrd="0" presId="urn:microsoft.com/office/officeart/2008/layout/PictureStrips"/>
    <dgm:cxn modelId="{2CE28FF5-B821-46DD-A652-033B92823C0A}" type="presParOf" srcId="{0B350CAB-63E2-4E8D-B48D-B076ED54FBD4}" destId="{614AFB65-D556-4C01-BC03-B49C2FD8BD5F}" srcOrd="1" destOrd="0" presId="urn:microsoft.com/office/officeart/2008/layout/PictureStrips"/>
    <dgm:cxn modelId="{66EC18CA-85B6-40EF-9F25-BF0F99FBC9A0}" type="presParOf" srcId="{0B350CAB-63E2-4E8D-B48D-B076ED54FBD4}" destId="{ABA2C15A-2151-4B35-8B9A-070DD500B660}" srcOrd="2" destOrd="0" presId="urn:microsoft.com/office/officeart/2008/layout/PictureStrips"/>
    <dgm:cxn modelId="{0996D2B5-5334-4384-BA6E-137FC75EB94A}" type="presParOf" srcId="{ABA2C15A-2151-4B35-8B9A-070DD500B660}" destId="{E70B9EFD-8DB6-48C9-AE09-25A8B85AF6D4}" srcOrd="0" destOrd="0" presId="urn:microsoft.com/office/officeart/2008/layout/PictureStrips"/>
    <dgm:cxn modelId="{7B99C9F0-DF20-43AF-B800-F5228CA7CF46}" type="presParOf" srcId="{ABA2C15A-2151-4B35-8B9A-070DD500B660}" destId="{69951BD0-680C-493A-8821-1060A5283A29}" srcOrd="1" destOrd="0" presId="urn:microsoft.com/office/officeart/2008/layout/PictureStrips"/>
    <dgm:cxn modelId="{CEFFECC6-FE26-40A4-B106-96A45C3D1B99}" type="presParOf" srcId="{0B350CAB-63E2-4E8D-B48D-B076ED54FBD4}" destId="{81E5351E-D27A-41AF-8280-E575C8AC31A6}" srcOrd="3" destOrd="0" presId="urn:microsoft.com/office/officeart/2008/layout/PictureStrips"/>
    <dgm:cxn modelId="{ED75FBAA-A1F6-497E-B364-0330D1833F29}" type="presParOf" srcId="{0B350CAB-63E2-4E8D-B48D-B076ED54FBD4}" destId="{0147CEB8-E63D-4EE1-90B0-72024879EAA8}" srcOrd="4" destOrd="0" presId="urn:microsoft.com/office/officeart/2008/layout/PictureStrips"/>
    <dgm:cxn modelId="{7A597FED-0652-44CE-95E6-DDCB1925918C}" type="presParOf" srcId="{0147CEB8-E63D-4EE1-90B0-72024879EAA8}" destId="{338CC96E-4F1C-42EB-A7C7-B34362D8046F}" srcOrd="0" destOrd="0" presId="urn:microsoft.com/office/officeart/2008/layout/PictureStrips"/>
    <dgm:cxn modelId="{A075A9E8-50EC-4F6C-9ED5-DE5B91F3B959}" type="presParOf" srcId="{0147CEB8-E63D-4EE1-90B0-72024879EAA8}" destId="{DC8B60C4-524B-48F3-93E8-D8A317F173C3}" srcOrd="1" destOrd="0" presId="urn:microsoft.com/office/officeart/2008/layout/PictureStrips"/>
    <dgm:cxn modelId="{A62BA713-C02F-4BA7-9710-D917814642C7}" type="presParOf" srcId="{0B350CAB-63E2-4E8D-B48D-B076ED54FBD4}" destId="{990616AF-CD48-4614-A828-FA6EF722384D}" srcOrd="5" destOrd="0" presId="urn:microsoft.com/office/officeart/2008/layout/PictureStrips"/>
    <dgm:cxn modelId="{FB6353EC-6A3D-4ED5-B634-643B76905D57}" type="presParOf" srcId="{0B350CAB-63E2-4E8D-B48D-B076ED54FBD4}" destId="{E15E0AAC-B8C3-4526-A574-5794E50701D9}" srcOrd="6" destOrd="0" presId="urn:microsoft.com/office/officeart/2008/layout/PictureStrips"/>
    <dgm:cxn modelId="{ACBE92BC-2DAE-4F19-BD5F-366D8272AAC8}" type="presParOf" srcId="{E15E0AAC-B8C3-4526-A574-5794E50701D9}" destId="{C3AA2899-7CBE-4844-B7A4-3E9B45596F25}" srcOrd="0" destOrd="0" presId="urn:microsoft.com/office/officeart/2008/layout/PictureStrips"/>
    <dgm:cxn modelId="{A3FABA1E-A381-4D35-896D-3D9AFDDB9696}" type="presParOf" srcId="{E15E0AAC-B8C3-4526-A574-5794E50701D9}" destId="{71E9A9DF-A3A4-4773-8B42-1851BCBC6F69}" srcOrd="1" destOrd="0" presId="urn:microsoft.com/office/officeart/2008/layout/PictureStrips"/>
    <dgm:cxn modelId="{F88DCFD1-F936-477D-BA87-938A224111D7}" type="presParOf" srcId="{0B350CAB-63E2-4E8D-B48D-B076ED54FBD4}" destId="{F908CDF1-EC9F-46A3-89F4-0C8F6262EA2A}" srcOrd="7" destOrd="0" presId="urn:microsoft.com/office/officeart/2008/layout/PictureStrips"/>
    <dgm:cxn modelId="{9094F1EB-2C52-41F7-9629-A04EC10FC0B6}" type="presParOf" srcId="{0B350CAB-63E2-4E8D-B48D-B076ED54FBD4}" destId="{C4581C27-09D1-4C13-8BC4-8ED3472281C2}" srcOrd="8" destOrd="0" presId="urn:microsoft.com/office/officeart/2008/layout/PictureStrips"/>
    <dgm:cxn modelId="{4843626F-50E8-45DC-9F66-CEDD2BA20E42}" type="presParOf" srcId="{C4581C27-09D1-4C13-8BC4-8ED3472281C2}" destId="{A0FA328C-29BC-4677-927D-E8C0F44C428B}" srcOrd="0" destOrd="0" presId="urn:microsoft.com/office/officeart/2008/layout/PictureStrips"/>
    <dgm:cxn modelId="{A7A09112-3AA8-4B4E-963A-E390BEEF6CC0}" type="presParOf" srcId="{C4581C27-09D1-4C13-8BC4-8ED3472281C2}" destId="{2C5A2F2B-30BC-4873-B33E-20F6040A1D5B}" srcOrd="1" destOrd="0" presId="urn:microsoft.com/office/officeart/2008/layout/PictureStrips"/>
    <dgm:cxn modelId="{5607A644-26F7-4D2F-A4F6-B75C9FCC3538}" type="presParOf" srcId="{0B350CAB-63E2-4E8D-B48D-B076ED54FBD4}" destId="{BA8664DC-7544-40EE-A5AA-B7682BD61068}" srcOrd="9" destOrd="0" presId="urn:microsoft.com/office/officeart/2008/layout/PictureStrips"/>
    <dgm:cxn modelId="{2FB439E4-6E4A-4A15-B8FC-6993E18F71D8}" type="presParOf" srcId="{0B350CAB-63E2-4E8D-B48D-B076ED54FBD4}" destId="{D228884B-E241-440E-BD88-C50162AD61D6}" srcOrd="10" destOrd="0" presId="urn:microsoft.com/office/officeart/2008/layout/PictureStrips"/>
    <dgm:cxn modelId="{F1FAF8CF-D83C-49E4-970A-BAF48A5A317C}" type="presParOf" srcId="{D228884B-E241-440E-BD88-C50162AD61D6}" destId="{0C8EAD3E-EBC4-4A20-B59A-2C94B8F5E199}" srcOrd="0" destOrd="0" presId="urn:microsoft.com/office/officeart/2008/layout/PictureStrips"/>
    <dgm:cxn modelId="{D0FA31DD-7514-4568-B155-10BE14315F74}" type="presParOf" srcId="{D228884B-E241-440E-BD88-C50162AD61D6}" destId="{915A5FDF-1438-483E-8CF2-40F652631D7D}" srcOrd="1" destOrd="0" presId="urn:microsoft.com/office/officeart/2008/layout/PictureStrips"/>
    <dgm:cxn modelId="{E37FBBE5-C4C1-476E-BE91-BE5DA9E5768B}" type="presParOf" srcId="{0B350CAB-63E2-4E8D-B48D-B076ED54FBD4}" destId="{C4C4B56B-72CC-4FB1-806F-93F4494CC6EB}" srcOrd="11" destOrd="0" presId="urn:microsoft.com/office/officeart/2008/layout/PictureStrips"/>
    <dgm:cxn modelId="{1B4CC6EA-5F00-4EC4-B00A-E45AC47BB0F7}" type="presParOf" srcId="{0B350CAB-63E2-4E8D-B48D-B076ED54FBD4}" destId="{E41C1ADF-19A5-429A-8808-A1AC7324FA37}" srcOrd="12" destOrd="0" presId="urn:microsoft.com/office/officeart/2008/layout/PictureStrips"/>
    <dgm:cxn modelId="{CE814F2A-1165-450A-AB13-EB451A2AAE9D}" type="presParOf" srcId="{E41C1ADF-19A5-429A-8808-A1AC7324FA37}" destId="{E04BE032-2A20-43E2-936B-077710EDD9EF}" srcOrd="0" destOrd="0" presId="urn:microsoft.com/office/officeart/2008/layout/PictureStrips"/>
    <dgm:cxn modelId="{5F9BA374-6FAA-4B46-803A-396F8970DC88}" type="presParOf" srcId="{E41C1ADF-19A5-429A-8808-A1AC7324FA37}" destId="{00A889C8-0207-4369-85CE-D702C4D46C4A}" srcOrd="1" destOrd="0" presId="urn:microsoft.com/office/officeart/2008/layout/PictureStrips"/>
    <dgm:cxn modelId="{0847E74A-AAD6-494B-824D-1786F04CBF7D}" type="presParOf" srcId="{0B350CAB-63E2-4E8D-B48D-B076ED54FBD4}" destId="{25332979-7841-48A5-98F5-0406B46FFD8D}" srcOrd="13" destOrd="0" presId="urn:microsoft.com/office/officeart/2008/layout/PictureStrips"/>
    <dgm:cxn modelId="{4403E049-DC63-48DB-A903-83AD270659A0}" type="presParOf" srcId="{0B350CAB-63E2-4E8D-B48D-B076ED54FBD4}" destId="{F424BAFA-FC9A-45A6-83FB-1B40050BA0B2}" srcOrd="14" destOrd="0" presId="urn:microsoft.com/office/officeart/2008/layout/PictureStrips"/>
    <dgm:cxn modelId="{998C4559-1F70-487D-A206-92F7EFB51C2B}" type="presParOf" srcId="{F424BAFA-FC9A-45A6-83FB-1B40050BA0B2}" destId="{E49960FB-F6B0-4C25-95C1-BCA25208B09D}" srcOrd="0" destOrd="0" presId="urn:microsoft.com/office/officeart/2008/layout/PictureStrips"/>
    <dgm:cxn modelId="{B2473D09-AFD8-49E8-82F8-243538329A68}" type="presParOf" srcId="{F424BAFA-FC9A-45A6-83FB-1B40050BA0B2}" destId="{03B7C9D0-4082-448D-9C23-A880DAA2FF62}" srcOrd="1" destOrd="0" presId="urn:microsoft.com/office/officeart/2008/layout/PictureStrips"/>
    <dgm:cxn modelId="{609702E9-C82C-44A0-B0F5-5068068F4E6D}" type="presParOf" srcId="{0B350CAB-63E2-4E8D-B48D-B076ED54FBD4}" destId="{00813232-79DB-4975-84A9-7A0AD6AEC140}" srcOrd="15" destOrd="0" presId="urn:microsoft.com/office/officeart/2008/layout/PictureStrips"/>
    <dgm:cxn modelId="{F55877AB-E660-46EC-81E3-4AA1853EA359}" type="presParOf" srcId="{0B350CAB-63E2-4E8D-B48D-B076ED54FBD4}" destId="{AF20CE0F-6598-403A-A6A5-892A210AA0DE}" srcOrd="16" destOrd="0" presId="urn:microsoft.com/office/officeart/2008/layout/PictureStrips"/>
    <dgm:cxn modelId="{33D18E08-1EFC-4370-AB41-A3FBEF455B7C}" type="presParOf" srcId="{AF20CE0F-6598-403A-A6A5-892A210AA0DE}" destId="{ED4BC878-B560-49ED-B108-1A6E5B8C9CC5}" srcOrd="0" destOrd="0" presId="urn:microsoft.com/office/officeart/2008/layout/PictureStrips"/>
    <dgm:cxn modelId="{4894C073-2CF6-434B-A29C-3D76735AD628}" type="presParOf" srcId="{AF20CE0F-6598-403A-A6A5-892A210AA0DE}" destId="{45805107-D26D-4603-A830-C6358B4FA26B}" srcOrd="1" destOrd="0" presId="urn:microsoft.com/office/officeart/2008/layout/PictureStrips"/>
    <dgm:cxn modelId="{E18684C2-7D75-4FF9-B1E1-245DB606DBB7}" type="presParOf" srcId="{0B350CAB-63E2-4E8D-B48D-B076ED54FBD4}" destId="{2CCADC25-60C1-4EB8-B049-D7984996D172}" srcOrd="17" destOrd="0" presId="urn:microsoft.com/office/officeart/2008/layout/PictureStrips"/>
    <dgm:cxn modelId="{58CCD6AD-E448-4BA9-BE37-C32989554B63}" type="presParOf" srcId="{0B350CAB-63E2-4E8D-B48D-B076ED54FBD4}" destId="{14C51AE7-C493-4CE9-993E-E927B4DA2EE0}" srcOrd="18" destOrd="0" presId="urn:microsoft.com/office/officeart/2008/layout/PictureStrips"/>
    <dgm:cxn modelId="{CF5B9F74-CC11-421C-A3D8-EC15440C8058}" type="presParOf" srcId="{14C51AE7-C493-4CE9-993E-E927B4DA2EE0}" destId="{9D4CC712-EF84-40B4-AB4F-8957D026D5F7}" srcOrd="0" destOrd="0" presId="urn:microsoft.com/office/officeart/2008/layout/PictureStrips"/>
    <dgm:cxn modelId="{E9E72D8C-239A-4771-8898-38814BDB8C7A}" type="presParOf" srcId="{14C51AE7-C493-4CE9-993E-E927B4DA2EE0}" destId="{141D9E00-95B0-4713-B99C-404754E091BF}" srcOrd="1" destOrd="0" presId="urn:microsoft.com/office/officeart/2008/layout/PictureStrips"/>
    <dgm:cxn modelId="{CA50B8F0-9701-49BB-B3D2-8AE4B0FB9B58}" type="presParOf" srcId="{0B350CAB-63E2-4E8D-B48D-B076ED54FBD4}" destId="{F148D27F-6F3C-4637-8A4F-4A9E43E14043}" srcOrd="19" destOrd="0" presId="urn:microsoft.com/office/officeart/2008/layout/PictureStrips"/>
    <dgm:cxn modelId="{061F33C6-F7D5-4091-9A19-0D2F7092F809}" type="presParOf" srcId="{0B350CAB-63E2-4E8D-B48D-B076ED54FBD4}" destId="{A68AA57B-3F5B-4D03-B766-F4A05A22FDE4}" srcOrd="20" destOrd="0" presId="urn:microsoft.com/office/officeart/2008/layout/PictureStrips"/>
    <dgm:cxn modelId="{3476C778-2090-42B7-AD49-C68E4BC29BBE}" type="presParOf" srcId="{A68AA57B-3F5B-4D03-B766-F4A05A22FDE4}" destId="{8921CA7F-FC49-4F8E-B84D-DED6CC3E9AE0}" srcOrd="0" destOrd="0" presId="urn:microsoft.com/office/officeart/2008/layout/PictureStrips"/>
    <dgm:cxn modelId="{3881D215-BEBC-44A0-8380-F86884A575FB}" type="presParOf" srcId="{A68AA57B-3F5B-4D03-B766-F4A05A22FDE4}" destId="{57E161AC-ECB1-4997-8178-6C926972EF4A}" srcOrd="1" destOrd="0" presId="urn:microsoft.com/office/officeart/2008/layout/PictureStrips"/>
    <dgm:cxn modelId="{E214495C-B6BA-4533-B1E4-86DADF9394DE}" type="presParOf" srcId="{0B350CAB-63E2-4E8D-B48D-B076ED54FBD4}" destId="{A41ED301-481E-417A-A3E3-8EB617E5DAF5}" srcOrd="21" destOrd="0" presId="urn:microsoft.com/office/officeart/2008/layout/PictureStrips"/>
    <dgm:cxn modelId="{30ECB7ED-A029-40CB-BD07-4F66ADDC9864}" type="presParOf" srcId="{0B350CAB-63E2-4E8D-B48D-B076ED54FBD4}" destId="{C1B14DCB-5BFF-4BA5-AEE2-D169D6AAC048}" srcOrd="22" destOrd="0" presId="urn:microsoft.com/office/officeart/2008/layout/PictureStrips"/>
    <dgm:cxn modelId="{4DF2F9E2-D5C5-4DEE-A73F-D5BF6ADD1FA1}" type="presParOf" srcId="{C1B14DCB-5BFF-4BA5-AEE2-D169D6AAC048}" destId="{4AA85C23-C352-4F6A-A676-40E9BFDF4ACF}" srcOrd="0" destOrd="0" presId="urn:microsoft.com/office/officeart/2008/layout/PictureStrips"/>
    <dgm:cxn modelId="{9531D3AD-6CCD-4103-BA72-DA0ABC392145}" type="presParOf" srcId="{C1B14DCB-5BFF-4BA5-AEE2-D169D6AAC048}" destId="{C8E2F2E6-4250-4208-BB57-1EEBC53500D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F65161-4410-4DCE-A228-52CFEA59601A}" type="doc">
      <dgm:prSet loTypeId="urn:microsoft.com/office/officeart/2005/8/layout/lProcess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29D9815-7928-4F69-ADD9-D256800CC9E8}">
      <dgm:prSet custT="1"/>
      <dgm:spPr/>
      <dgm:t>
        <a:bodyPr/>
        <a:lstStyle/>
        <a:p>
          <a:pPr rtl="0"/>
          <a:r>
            <a:rPr lang="ru-RU" sz="2000" b="1" i="0" dirty="0" smtClean="0"/>
            <a:t>Предметные:</a:t>
          </a:r>
          <a:endParaRPr lang="ru-RU" sz="2000" b="1" dirty="0"/>
        </a:p>
      </dgm:t>
    </dgm:pt>
    <dgm:pt modelId="{1881C6DF-8F36-4B99-9060-7C83D80B3A32}" type="parTrans" cxnId="{2DAEBF86-4F47-4B49-9394-1E83252FA86D}">
      <dgm:prSet/>
      <dgm:spPr/>
      <dgm:t>
        <a:bodyPr/>
        <a:lstStyle/>
        <a:p>
          <a:endParaRPr lang="ru-RU" sz="800"/>
        </a:p>
      </dgm:t>
    </dgm:pt>
    <dgm:pt modelId="{CA91596C-CC68-466F-9C41-37A169142679}" type="sibTrans" cxnId="{2DAEBF86-4F47-4B49-9394-1E83252FA86D}">
      <dgm:prSet/>
      <dgm:spPr/>
      <dgm:t>
        <a:bodyPr/>
        <a:lstStyle/>
        <a:p>
          <a:endParaRPr lang="ru-RU" sz="800"/>
        </a:p>
      </dgm:t>
    </dgm:pt>
    <dgm:pt modelId="{7B0EE7F6-1195-45FA-846C-1CA1C3DD9951}">
      <dgm:prSet custT="1"/>
      <dgm:spPr/>
      <dgm:t>
        <a:bodyPr/>
        <a:lstStyle/>
        <a:p>
          <a:pPr rtl="0"/>
          <a:r>
            <a:rPr lang="ru-RU" sz="800" b="0" i="0" dirty="0" smtClean="0"/>
            <a:t>Обучающие знают</a:t>
          </a:r>
          <a:r>
            <a:rPr lang="ru-RU" sz="800" dirty="0" smtClean="0"/>
            <a:t> особенности изобразительных средств при работе на световом планшете</a:t>
          </a:r>
          <a:endParaRPr lang="ru-RU" sz="800" b="0" i="0" dirty="0" smtClean="0"/>
        </a:p>
        <a:p>
          <a:pPr rtl="0"/>
          <a:endParaRPr lang="ru-RU" sz="800" dirty="0"/>
        </a:p>
      </dgm:t>
    </dgm:pt>
    <dgm:pt modelId="{CF7BCE48-CA1C-478A-80C5-D1A431AEB180}" type="parTrans" cxnId="{024987EA-5B9D-494D-BDCA-01B11F904015}">
      <dgm:prSet/>
      <dgm:spPr/>
      <dgm:t>
        <a:bodyPr/>
        <a:lstStyle/>
        <a:p>
          <a:endParaRPr lang="ru-RU" sz="800"/>
        </a:p>
      </dgm:t>
    </dgm:pt>
    <dgm:pt modelId="{0811702A-1D79-453D-A116-ADEFA9C7FBC4}" type="sibTrans" cxnId="{024987EA-5B9D-494D-BDCA-01B11F904015}">
      <dgm:prSet/>
      <dgm:spPr/>
      <dgm:t>
        <a:bodyPr/>
        <a:lstStyle/>
        <a:p>
          <a:endParaRPr lang="ru-RU" sz="800"/>
        </a:p>
      </dgm:t>
    </dgm:pt>
    <dgm:pt modelId="{7C8DACC9-12AD-48AE-8D55-69E090033444}">
      <dgm:prSet custT="1"/>
      <dgm:spPr/>
      <dgm:t>
        <a:bodyPr/>
        <a:lstStyle/>
        <a:p>
          <a:pPr rtl="0"/>
          <a:r>
            <a:rPr lang="ru-RU" sz="2000" b="1" i="0" dirty="0" smtClean="0"/>
            <a:t>Метапредметные: </a:t>
          </a:r>
          <a:endParaRPr lang="ru-RU" sz="2000" b="1" dirty="0"/>
        </a:p>
      </dgm:t>
    </dgm:pt>
    <dgm:pt modelId="{E2175BBF-EB68-472A-BC20-2BCBC7916008}" type="parTrans" cxnId="{A1ADE1EC-6BEA-4ABE-8563-789E70574046}">
      <dgm:prSet/>
      <dgm:spPr/>
      <dgm:t>
        <a:bodyPr/>
        <a:lstStyle/>
        <a:p>
          <a:endParaRPr lang="ru-RU" sz="800"/>
        </a:p>
      </dgm:t>
    </dgm:pt>
    <dgm:pt modelId="{4037E112-D72F-45CE-A121-2A7F0CAD6706}" type="sibTrans" cxnId="{A1ADE1EC-6BEA-4ABE-8563-789E70574046}">
      <dgm:prSet/>
      <dgm:spPr/>
      <dgm:t>
        <a:bodyPr/>
        <a:lstStyle/>
        <a:p>
          <a:endParaRPr lang="ru-RU" sz="800"/>
        </a:p>
      </dgm:t>
    </dgm:pt>
    <dgm:pt modelId="{9DF4416A-0211-4158-964D-DE142047D6DC}">
      <dgm:prSet custT="1"/>
      <dgm:spPr/>
      <dgm:t>
        <a:bodyPr/>
        <a:lstStyle/>
        <a:p>
          <a:pPr rtl="0"/>
          <a:r>
            <a:rPr lang="ru-RU" sz="2000" b="1" i="0" dirty="0" smtClean="0"/>
            <a:t>Личностные: </a:t>
          </a:r>
          <a:endParaRPr lang="ru-RU" sz="2000" b="1" dirty="0"/>
        </a:p>
      </dgm:t>
    </dgm:pt>
    <dgm:pt modelId="{7A5B0A32-69AA-4454-83C1-686075FDABC9}" type="parTrans" cxnId="{9ABC12F2-76A7-495B-A5E9-F90822B38463}">
      <dgm:prSet/>
      <dgm:spPr/>
      <dgm:t>
        <a:bodyPr/>
        <a:lstStyle/>
        <a:p>
          <a:endParaRPr lang="ru-RU" sz="800"/>
        </a:p>
      </dgm:t>
    </dgm:pt>
    <dgm:pt modelId="{5A5C0883-C74D-4F42-801B-A8BC5FE8F94E}" type="sibTrans" cxnId="{9ABC12F2-76A7-495B-A5E9-F90822B38463}">
      <dgm:prSet/>
      <dgm:spPr/>
      <dgm:t>
        <a:bodyPr/>
        <a:lstStyle/>
        <a:p>
          <a:endParaRPr lang="ru-RU" sz="800"/>
        </a:p>
      </dgm:t>
    </dgm:pt>
    <dgm:pt modelId="{996D4407-BDB4-439C-B1C0-16952E0B0B9D}">
      <dgm:prSet custT="1"/>
      <dgm:spPr/>
      <dgm:t>
        <a:bodyPr/>
        <a:lstStyle/>
        <a:p>
          <a:pPr rtl="0"/>
          <a:r>
            <a:rPr lang="ru-RU" sz="800" b="0" i="0" dirty="0" smtClean="0"/>
            <a:t>Обучающиеся рационально и эмоционально воспринимают социальную </a:t>
          </a:r>
          <a:r>
            <a:rPr lang="ru-RU" sz="800" b="0" i="0" dirty="0" smtClean="0"/>
            <a:t>действительность, сформированы гражданские, патриотические и нравственные идеалы</a:t>
          </a:r>
          <a:endParaRPr lang="ru-RU" sz="800" dirty="0"/>
        </a:p>
      </dgm:t>
    </dgm:pt>
    <dgm:pt modelId="{89585D7E-4BA4-474B-A2E7-F6EBFB922B00}" type="parTrans" cxnId="{AA012185-C1D5-415D-96CB-BF5B5A5BD1DE}">
      <dgm:prSet/>
      <dgm:spPr/>
      <dgm:t>
        <a:bodyPr/>
        <a:lstStyle/>
        <a:p>
          <a:endParaRPr lang="ru-RU" sz="800"/>
        </a:p>
      </dgm:t>
    </dgm:pt>
    <dgm:pt modelId="{9FD739A5-20FE-4C48-A354-F9CBE0E2E6CC}" type="sibTrans" cxnId="{AA012185-C1D5-415D-96CB-BF5B5A5BD1DE}">
      <dgm:prSet/>
      <dgm:spPr/>
      <dgm:t>
        <a:bodyPr/>
        <a:lstStyle/>
        <a:p>
          <a:endParaRPr lang="ru-RU" sz="800"/>
        </a:p>
      </dgm:t>
    </dgm:pt>
    <dgm:pt modelId="{F3039B54-505A-4497-91DF-0C49D916FA74}">
      <dgm:prSet custT="1"/>
      <dgm:spPr/>
      <dgm:t>
        <a:bodyPr/>
        <a:lstStyle/>
        <a:p>
          <a:pPr rtl="0"/>
          <a:r>
            <a:rPr lang="ru-RU" sz="800" b="0" i="0" dirty="0" smtClean="0">
              <a:solidFill>
                <a:schemeClr val="tx1">
                  <a:lumMod val="75000"/>
                </a:schemeClr>
              </a:solidFill>
            </a:rPr>
            <a:t>Обучающиеся </a:t>
          </a:r>
          <a:r>
            <a:rPr lang="ru-RU" sz="800" b="0" i="0" dirty="0" smtClean="0">
              <a:solidFill>
                <a:schemeClr val="tx1">
                  <a:lumMod val="75000"/>
                </a:schemeClr>
              </a:solidFill>
            </a:rPr>
            <a:t>ответственно относятся к </a:t>
          </a:r>
          <a:r>
            <a:rPr lang="ru-RU" sz="800" b="0" i="0" dirty="0" smtClean="0">
              <a:solidFill>
                <a:schemeClr val="tx1">
                  <a:lumMod val="75000"/>
                </a:schemeClr>
              </a:solidFill>
            </a:rPr>
            <a:t>учению</a:t>
          </a:r>
          <a:r>
            <a:rPr lang="ru-RU" sz="800" b="0" i="0" dirty="0" smtClean="0">
              <a:solidFill>
                <a:schemeClr val="tx1">
                  <a:lumMod val="75000"/>
                </a:schemeClr>
              </a:solidFill>
            </a:rPr>
            <a:t>, владеют способностью к саморазвитию и самообразованию на </a:t>
          </a:r>
          <a:r>
            <a:rPr lang="ru-RU" sz="800" b="0" i="0" dirty="0" smtClean="0">
              <a:solidFill>
                <a:schemeClr val="tx1">
                  <a:lumMod val="75000"/>
                </a:schemeClr>
              </a:solidFill>
            </a:rPr>
            <a:t>основе мотивации к обучению и познанию</a:t>
          </a:r>
          <a:endParaRPr lang="ru-RU" sz="800" dirty="0">
            <a:solidFill>
              <a:schemeClr val="tx1">
                <a:lumMod val="75000"/>
              </a:schemeClr>
            </a:solidFill>
          </a:endParaRPr>
        </a:p>
      </dgm:t>
    </dgm:pt>
    <dgm:pt modelId="{9B79C765-B72B-4E85-AC20-B143ECE3D62E}" type="parTrans" cxnId="{36788643-B825-4D99-A759-5303EB803F86}">
      <dgm:prSet/>
      <dgm:spPr/>
      <dgm:t>
        <a:bodyPr/>
        <a:lstStyle/>
        <a:p>
          <a:endParaRPr lang="ru-RU" sz="800"/>
        </a:p>
      </dgm:t>
    </dgm:pt>
    <dgm:pt modelId="{A9C4CD80-FE1D-4826-B016-A876E645535F}" type="sibTrans" cxnId="{36788643-B825-4D99-A759-5303EB803F86}">
      <dgm:prSet/>
      <dgm:spPr/>
      <dgm:t>
        <a:bodyPr/>
        <a:lstStyle/>
        <a:p>
          <a:endParaRPr lang="ru-RU" sz="800"/>
        </a:p>
      </dgm:t>
    </dgm:pt>
    <dgm:pt modelId="{6DADD5EF-498F-4502-885C-3184FEE70880}">
      <dgm:prSet custT="1"/>
      <dgm:spPr/>
      <dgm:t>
        <a:bodyPr/>
        <a:lstStyle/>
        <a:p>
          <a:pPr rtl="0"/>
          <a:r>
            <a:rPr lang="ru-RU" sz="800" b="0" i="0" dirty="0" smtClean="0"/>
            <a:t>Обучающиеся </a:t>
          </a:r>
          <a:r>
            <a:rPr lang="ru-RU" sz="800" b="0" i="0" dirty="0" smtClean="0"/>
            <a:t> умеют устанавливать контакт со сверстниками, формулировать собственное мнение и позицию, социализация </a:t>
          </a:r>
          <a:r>
            <a:rPr lang="ru-RU" sz="800" b="0" i="0" dirty="0" smtClean="0"/>
            <a:t>и адаптация личности ребенка</a:t>
          </a:r>
          <a:endParaRPr lang="ru-RU" sz="800" dirty="0"/>
        </a:p>
      </dgm:t>
    </dgm:pt>
    <dgm:pt modelId="{09D7AB1C-EA1B-403A-AC62-520F04360F45}" type="parTrans" cxnId="{7D0D11EC-C5E2-421E-A5E6-20648CF8582E}">
      <dgm:prSet/>
      <dgm:spPr/>
      <dgm:t>
        <a:bodyPr/>
        <a:lstStyle/>
        <a:p>
          <a:endParaRPr lang="ru-RU" sz="800"/>
        </a:p>
      </dgm:t>
    </dgm:pt>
    <dgm:pt modelId="{0D92CDBC-4E95-4907-894C-D161FC0C6C8A}" type="sibTrans" cxnId="{7D0D11EC-C5E2-421E-A5E6-20648CF8582E}">
      <dgm:prSet/>
      <dgm:spPr/>
      <dgm:t>
        <a:bodyPr/>
        <a:lstStyle/>
        <a:p>
          <a:endParaRPr lang="ru-RU" sz="800"/>
        </a:p>
      </dgm:t>
    </dgm:pt>
    <dgm:pt modelId="{14A15650-7648-4916-AD9F-21756603E5B9}">
      <dgm:prSet custT="1"/>
      <dgm:spPr/>
      <dgm:t>
        <a:bodyPr/>
        <a:lstStyle/>
        <a:p>
          <a:pPr rtl="0"/>
          <a:r>
            <a:rPr lang="ru-RU" sz="800" dirty="0" smtClean="0"/>
            <a:t>У обучающихся развиты эстетические чувства, доброжелательность, эмоциональная отзывчивость, умение понимать и сопереживать чувствам других людей</a:t>
          </a:r>
          <a:endParaRPr lang="ru-RU" sz="800" dirty="0"/>
        </a:p>
      </dgm:t>
    </dgm:pt>
    <dgm:pt modelId="{4874F528-BF8D-40F2-A562-19BFD6AE9113}" type="parTrans" cxnId="{4E645097-57C0-498F-B9C7-4E06B928BB93}">
      <dgm:prSet/>
      <dgm:spPr/>
      <dgm:t>
        <a:bodyPr/>
        <a:lstStyle/>
        <a:p>
          <a:endParaRPr lang="ru-RU" sz="800"/>
        </a:p>
      </dgm:t>
    </dgm:pt>
    <dgm:pt modelId="{6CD78599-A432-40E8-B5D6-ABE531B25FE4}" type="sibTrans" cxnId="{4E645097-57C0-498F-B9C7-4E06B928BB93}">
      <dgm:prSet/>
      <dgm:spPr/>
      <dgm:t>
        <a:bodyPr/>
        <a:lstStyle/>
        <a:p>
          <a:endParaRPr lang="ru-RU" sz="800"/>
        </a:p>
      </dgm:t>
    </dgm:pt>
    <dgm:pt modelId="{11013535-C0C4-4E30-A3BD-0719F440B191}">
      <dgm:prSet custT="1"/>
      <dgm:spPr/>
      <dgm:t>
        <a:bodyPr/>
        <a:lstStyle/>
        <a:p>
          <a:pPr rtl="0"/>
          <a:r>
            <a:rPr lang="ru-RU" sz="800" b="0" i="0" dirty="0" smtClean="0"/>
            <a:t>Обучающиеся передают в художественно – творческой деятельности характер, эмоциональное состояние и свое отношение к природе, человеку, обществу</a:t>
          </a:r>
        </a:p>
        <a:p>
          <a:pPr rtl="0"/>
          <a:endParaRPr lang="ru-RU" sz="800" b="1" dirty="0">
            <a:solidFill>
              <a:srgbClr val="FF0000"/>
            </a:solidFill>
          </a:endParaRPr>
        </a:p>
      </dgm:t>
    </dgm:pt>
    <dgm:pt modelId="{9F44FF99-C7C2-4F82-A6D0-9D231EACBCEA}" type="parTrans" cxnId="{6491CCD4-4A3B-47B7-81F6-0DF006E6975D}">
      <dgm:prSet/>
      <dgm:spPr/>
      <dgm:t>
        <a:bodyPr/>
        <a:lstStyle/>
        <a:p>
          <a:endParaRPr lang="ru-RU" sz="800"/>
        </a:p>
      </dgm:t>
    </dgm:pt>
    <dgm:pt modelId="{A585B2E1-4537-4A15-B4C3-863B5DA22E04}" type="sibTrans" cxnId="{6491CCD4-4A3B-47B7-81F6-0DF006E6975D}">
      <dgm:prSet/>
      <dgm:spPr/>
      <dgm:t>
        <a:bodyPr/>
        <a:lstStyle/>
        <a:p>
          <a:endParaRPr lang="ru-RU" sz="800"/>
        </a:p>
      </dgm:t>
    </dgm:pt>
    <dgm:pt modelId="{4815C0F7-2C83-498E-B77F-92B7D536DF35}">
      <dgm:prSet custT="1"/>
      <dgm:spPr/>
      <dgm:t>
        <a:bodyPr/>
        <a:lstStyle/>
        <a:p>
          <a:r>
            <a:rPr lang="ru-RU" sz="800" dirty="0" smtClean="0"/>
            <a:t>Обучающиеся умеют  </a:t>
          </a:r>
          <a:r>
            <a:rPr lang="ru-RU" sz="800" dirty="0" smtClean="0"/>
            <a:t>комбинировать техники работы при рисовании светом</a:t>
          </a:r>
          <a:endParaRPr lang="ru-RU" sz="800" dirty="0"/>
        </a:p>
      </dgm:t>
    </dgm:pt>
    <dgm:pt modelId="{B2E6B156-3FA7-486C-916A-A5088D35FC1C}" type="parTrans" cxnId="{80DB1518-4AFB-4E27-8D63-E3E39436ABCC}">
      <dgm:prSet/>
      <dgm:spPr/>
      <dgm:t>
        <a:bodyPr/>
        <a:lstStyle/>
        <a:p>
          <a:endParaRPr lang="ru-RU" sz="800"/>
        </a:p>
      </dgm:t>
    </dgm:pt>
    <dgm:pt modelId="{07CC72CB-7CF0-4C48-8AF1-2010A5B2C9D4}" type="sibTrans" cxnId="{80DB1518-4AFB-4E27-8D63-E3E39436ABCC}">
      <dgm:prSet/>
      <dgm:spPr/>
      <dgm:t>
        <a:bodyPr/>
        <a:lstStyle/>
        <a:p>
          <a:endParaRPr lang="ru-RU" sz="800"/>
        </a:p>
      </dgm:t>
    </dgm:pt>
    <dgm:pt modelId="{92195C50-9B8B-4E59-854B-F2C154378CFE}">
      <dgm:prSet custT="1"/>
      <dgm:spPr/>
      <dgm:t>
        <a:bodyPr/>
        <a:lstStyle/>
        <a:p>
          <a:r>
            <a:rPr lang="ru-RU" sz="800" dirty="0" smtClean="0"/>
            <a:t>Обучающиеся умеют анализировать, сравнивать, выделять главное, обобщать</a:t>
          </a:r>
          <a:endParaRPr lang="ru-RU" sz="800" dirty="0"/>
        </a:p>
      </dgm:t>
    </dgm:pt>
    <dgm:pt modelId="{09CC1477-5DA8-4FF8-BB7B-825EEA94C900}" type="parTrans" cxnId="{2E565ED0-5FB6-47D4-93E7-C7289CC62572}">
      <dgm:prSet/>
      <dgm:spPr/>
      <dgm:t>
        <a:bodyPr/>
        <a:lstStyle/>
        <a:p>
          <a:endParaRPr lang="ru-RU" sz="800"/>
        </a:p>
      </dgm:t>
    </dgm:pt>
    <dgm:pt modelId="{A0E11C87-B2E1-4936-B2EC-528BB99748E3}" type="sibTrans" cxnId="{2E565ED0-5FB6-47D4-93E7-C7289CC62572}">
      <dgm:prSet/>
      <dgm:spPr/>
      <dgm:t>
        <a:bodyPr/>
        <a:lstStyle/>
        <a:p>
          <a:endParaRPr lang="ru-RU" sz="800"/>
        </a:p>
      </dgm:t>
    </dgm:pt>
    <dgm:pt modelId="{9BB89E4D-74C0-4339-8273-7FD2EA28CCFA}">
      <dgm:prSet custT="1"/>
      <dgm:spPr/>
      <dgm:t>
        <a:bodyPr/>
        <a:lstStyle/>
        <a:p>
          <a:r>
            <a:rPr lang="ru-RU" sz="800" dirty="0" smtClean="0"/>
            <a:t>Обучающие владеют креативными способами изображения предметов и явлений, создают свой неповторимый образ</a:t>
          </a:r>
          <a:endParaRPr lang="ru-RU" sz="800" dirty="0"/>
        </a:p>
      </dgm:t>
    </dgm:pt>
    <dgm:pt modelId="{1AF26F84-6C0A-4893-86CA-AA8F85E4DDBB}" type="parTrans" cxnId="{93A33542-7A95-4F4A-9480-CA0A15F65DCE}">
      <dgm:prSet/>
      <dgm:spPr/>
      <dgm:t>
        <a:bodyPr/>
        <a:lstStyle/>
        <a:p>
          <a:endParaRPr lang="ru-RU" sz="800"/>
        </a:p>
      </dgm:t>
    </dgm:pt>
    <dgm:pt modelId="{33616FA8-42D9-40E0-8F74-6D5C668404ED}" type="sibTrans" cxnId="{93A33542-7A95-4F4A-9480-CA0A15F65DCE}">
      <dgm:prSet/>
      <dgm:spPr/>
      <dgm:t>
        <a:bodyPr/>
        <a:lstStyle/>
        <a:p>
          <a:endParaRPr lang="ru-RU" sz="800"/>
        </a:p>
      </dgm:t>
    </dgm:pt>
    <dgm:pt modelId="{F9B31E84-C27E-42AD-9F45-8BD1E7120B4B}">
      <dgm:prSet custT="1"/>
      <dgm:spPr/>
      <dgm:t>
        <a:bodyPr/>
        <a:lstStyle/>
        <a:p>
          <a:r>
            <a:rPr lang="ru-RU" sz="800" dirty="0" smtClean="0"/>
            <a:t>Обучающие </a:t>
          </a:r>
          <a:r>
            <a:rPr lang="ru-RU" sz="800" dirty="0" smtClean="0"/>
            <a:t>умеют работать с ближним и дальним планом, создавать реалистичные эффекты свечения предметов </a:t>
          </a:r>
          <a:endParaRPr lang="ru-RU" sz="800" dirty="0"/>
        </a:p>
      </dgm:t>
    </dgm:pt>
    <dgm:pt modelId="{181C59D5-C1E3-4796-876D-0D79E3401DDA}" type="parTrans" cxnId="{BF5E8C51-8CD9-4D4C-ACC1-A654B5055236}">
      <dgm:prSet/>
      <dgm:spPr/>
      <dgm:t>
        <a:bodyPr/>
        <a:lstStyle/>
        <a:p>
          <a:endParaRPr lang="ru-RU" sz="800"/>
        </a:p>
      </dgm:t>
    </dgm:pt>
    <dgm:pt modelId="{DD8FC8E8-0E73-4C11-878E-6D2D16563612}" type="sibTrans" cxnId="{BF5E8C51-8CD9-4D4C-ACC1-A654B5055236}">
      <dgm:prSet/>
      <dgm:spPr/>
      <dgm:t>
        <a:bodyPr/>
        <a:lstStyle/>
        <a:p>
          <a:endParaRPr lang="ru-RU" sz="800"/>
        </a:p>
      </dgm:t>
    </dgm:pt>
    <dgm:pt modelId="{15934F43-A3CC-480F-B4CB-26F76D1DF1E2}">
      <dgm:prSet custT="1"/>
      <dgm:spPr/>
      <dgm:t>
        <a:bodyPr/>
        <a:lstStyle/>
        <a:p>
          <a:r>
            <a:rPr lang="ru-RU" sz="800" dirty="0" smtClean="0"/>
            <a:t>У обучающихся развито образное художественное мышление и умение самостоятельно выразить свой замысел в световом </a:t>
          </a:r>
          <a:r>
            <a:rPr lang="ru-RU" sz="800" dirty="0" smtClean="0"/>
            <a:t>изображении</a:t>
          </a:r>
          <a:endParaRPr lang="ru-RU" sz="800" dirty="0"/>
        </a:p>
      </dgm:t>
    </dgm:pt>
    <dgm:pt modelId="{40A5CC68-29C3-40FA-AC62-E3EC13390CAF}" type="parTrans" cxnId="{E1CF1B16-3D05-4C54-90AF-39B723BF3947}">
      <dgm:prSet/>
      <dgm:spPr/>
      <dgm:t>
        <a:bodyPr/>
        <a:lstStyle/>
        <a:p>
          <a:endParaRPr lang="ru-RU" sz="800"/>
        </a:p>
      </dgm:t>
    </dgm:pt>
    <dgm:pt modelId="{0EE4B8A5-0879-47F3-8040-830F0161527A}" type="sibTrans" cxnId="{E1CF1B16-3D05-4C54-90AF-39B723BF3947}">
      <dgm:prSet/>
      <dgm:spPr/>
      <dgm:t>
        <a:bodyPr/>
        <a:lstStyle/>
        <a:p>
          <a:endParaRPr lang="ru-RU" sz="800"/>
        </a:p>
      </dgm:t>
    </dgm:pt>
    <dgm:pt modelId="{A327BEB4-EA0E-403D-A4CA-ADEDE6488FBC}">
      <dgm:prSet custT="1"/>
      <dgm:spPr/>
      <dgm:t>
        <a:bodyPr/>
        <a:lstStyle/>
        <a:p>
          <a:r>
            <a:rPr lang="ru-RU" sz="800" dirty="0" smtClean="0"/>
            <a:t>Обучающие освоили начальные формы познавательной и личностной рефлексии, научились оценивать свою работу, находить её достоинства и недостатки</a:t>
          </a:r>
          <a:endParaRPr lang="ru-RU" sz="800" dirty="0"/>
        </a:p>
      </dgm:t>
    </dgm:pt>
    <dgm:pt modelId="{0B4141D2-A99C-48CD-B44E-F86D06C5E74C}" type="parTrans" cxnId="{BD4EB49E-7A0B-4F70-9090-1809FB807728}">
      <dgm:prSet/>
      <dgm:spPr/>
      <dgm:t>
        <a:bodyPr/>
        <a:lstStyle/>
        <a:p>
          <a:endParaRPr lang="ru-RU" sz="800"/>
        </a:p>
      </dgm:t>
    </dgm:pt>
    <dgm:pt modelId="{D3DF1EE4-EA2C-4596-89E1-C74E1B0C0481}" type="sibTrans" cxnId="{BD4EB49E-7A0B-4F70-9090-1809FB807728}">
      <dgm:prSet/>
      <dgm:spPr/>
      <dgm:t>
        <a:bodyPr/>
        <a:lstStyle/>
        <a:p>
          <a:endParaRPr lang="ru-RU" sz="800"/>
        </a:p>
      </dgm:t>
    </dgm:pt>
    <dgm:pt modelId="{1D7E36E7-B729-44FD-AD0B-72236366D586}">
      <dgm:prSet custT="1"/>
      <dgm:spPr/>
      <dgm:t>
        <a:bodyPr/>
        <a:lstStyle/>
        <a:p>
          <a:r>
            <a:rPr lang="ru-RU" sz="800" dirty="0" smtClean="0">
              <a:solidFill>
                <a:schemeClr val="tx1">
                  <a:lumMod val="75000"/>
                </a:schemeClr>
              </a:solidFill>
            </a:rPr>
            <a:t>Обучающие владеют техникой рисования, посредством развития мелкой моторики рук и точности глазомера</a:t>
          </a:r>
          <a:endParaRPr lang="ru-RU" sz="800" dirty="0">
            <a:solidFill>
              <a:schemeClr val="tx1">
                <a:lumMod val="75000"/>
              </a:schemeClr>
            </a:solidFill>
          </a:endParaRPr>
        </a:p>
      </dgm:t>
    </dgm:pt>
    <dgm:pt modelId="{9D35058D-D59A-40BF-8409-8EA8946BA3E9}" type="parTrans" cxnId="{B5416CF1-F5E2-44AA-9B71-AA8469B14FAC}">
      <dgm:prSet/>
      <dgm:spPr/>
      <dgm:t>
        <a:bodyPr/>
        <a:lstStyle/>
        <a:p>
          <a:endParaRPr lang="ru-RU"/>
        </a:p>
      </dgm:t>
    </dgm:pt>
    <dgm:pt modelId="{694173F6-E07E-423F-92DA-EE05BC4AA3A3}" type="sibTrans" cxnId="{B5416CF1-F5E2-44AA-9B71-AA8469B14FAC}">
      <dgm:prSet/>
      <dgm:spPr/>
      <dgm:t>
        <a:bodyPr/>
        <a:lstStyle/>
        <a:p>
          <a:endParaRPr lang="ru-RU"/>
        </a:p>
      </dgm:t>
    </dgm:pt>
    <dgm:pt modelId="{FA8B2837-17C9-4C9E-ABF1-592AE3A84F67}" type="pres">
      <dgm:prSet presAssocID="{DDF65161-4410-4DCE-A228-52CFEA596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533D35-A6D9-4C00-A9B9-952799BE17C9}" type="pres">
      <dgm:prSet presAssocID="{A29D9815-7928-4F69-ADD9-D256800CC9E8}" presName="compNode" presStyleCnt="0"/>
      <dgm:spPr/>
    </dgm:pt>
    <dgm:pt modelId="{44A843CA-5589-46DC-A729-916F903F64C8}" type="pres">
      <dgm:prSet presAssocID="{A29D9815-7928-4F69-ADD9-D256800CC9E8}" presName="aNode" presStyleLbl="bgShp" presStyleIdx="0" presStyleCnt="3" custScaleX="103747"/>
      <dgm:spPr/>
      <dgm:t>
        <a:bodyPr/>
        <a:lstStyle/>
        <a:p>
          <a:endParaRPr lang="ru-RU"/>
        </a:p>
      </dgm:t>
    </dgm:pt>
    <dgm:pt modelId="{CD5EC8D8-269B-4DF4-89FC-B8EE9E788F51}" type="pres">
      <dgm:prSet presAssocID="{A29D9815-7928-4F69-ADD9-D256800CC9E8}" presName="textNode" presStyleLbl="bgShp" presStyleIdx="0" presStyleCnt="3"/>
      <dgm:spPr/>
      <dgm:t>
        <a:bodyPr/>
        <a:lstStyle/>
        <a:p>
          <a:endParaRPr lang="ru-RU"/>
        </a:p>
      </dgm:t>
    </dgm:pt>
    <dgm:pt modelId="{9F6D890E-E843-4B78-A2D2-A4FE98240E4B}" type="pres">
      <dgm:prSet presAssocID="{A29D9815-7928-4F69-ADD9-D256800CC9E8}" presName="compChildNode" presStyleCnt="0"/>
      <dgm:spPr/>
    </dgm:pt>
    <dgm:pt modelId="{F0B2B131-0350-4F9C-9A4F-995C4A93985A}" type="pres">
      <dgm:prSet presAssocID="{A29D9815-7928-4F69-ADD9-D256800CC9E8}" presName="theInnerList" presStyleCnt="0"/>
      <dgm:spPr/>
    </dgm:pt>
    <dgm:pt modelId="{DF7FB3AA-3DDD-44A8-8A2D-92B2FEDF7E5B}" type="pres">
      <dgm:prSet presAssocID="{9BB89E4D-74C0-4339-8273-7FD2EA28CCFA}" presName="child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4BAE8-5379-4EAF-9628-1B2BA2BFB195}" type="pres">
      <dgm:prSet presAssocID="{9BB89E4D-74C0-4339-8273-7FD2EA28CCFA}" presName="aSpace2" presStyleCnt="0"/>
      <dgm:spPr/>
    </dgm:pt>
    <dgm:pt modelId="{19AAF32B-8714-422D-90EB-E0DDAE5E465E}" type="pres">
      <dgm:prSet presAssocID="{7B0EE7F6-1195-45FA-846C-1CA1C3DD9951}" presName="child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E358E-5EE1-40AA-8095-D149DE5FAD60}" type="pres">
      <dgm:prSet presAssocID="{7B0EE7F6-1195-45FA-846C-1CA1C3DD9951}" presName="aSpace2" presStyleCnt="0"/>
      <dgm:spPr/>
    </dgm:pt>
    <dgm:pt modelId="{EBCFB14E-8777-4803-B4E4-017484E7054E}" type="pres">
      <dgm:prSet presAssocID="{F9B31E84-C27E-42AD-9F45-8BD1E7120B4B}" presName="child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778AC-32FC-4DB9-B07C-E9AD7ECF7949}" type="pres">
      <dgm:prSet presAssocID="{F9B31E84-C27E-42AD-9F45-8BD1E7120B4B}" presName="aSpace2" presStyleCnt="0"/>
      <dgm:spPr/>
    </dgm:pt>
    <dgm:pt modelId="{0803248F-6214-4192-8570-B40A307CB32E}" type="pres">
      <dgm:prSet presAssocID="{4815C0F7-2C83-498E-B77F-92B7D536DF35}" presName="child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12F49-814D-45B7-8214-5DF4ED4B424C}" type="pres">
      <dgm:prSet presAssocID="{4815C0F7-2C83-498E-B77F-92B7D536DF35}" presName="aSpace2" presStyleCnt="0"/>
      <dgm:spPr/>
    </dgm:pt>
    <dgm:pt modelId="{57068ABA-6C94-4081-A396-5766C3CC1B4B}" type="pres">
      <dgm:prSet presAssocID="{15934F43-A3CC-480F-B4CB-26F76D1DF1E2}" presName="child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B6748-3339-4CFA-BCFC-D8C75CCCE3CD}" type="pres">
      <dgm:prSet presAssocID="{A29D9815-7928-4F69-ADD9-D256800CC9E8}" presName="aSpace" presStyleCnt="0"/>
      <dgm:spPr/>
    </dgm:pt>
    <dgm:pt modelId="{D59683F3-7779-4BA0-B621-CC81464BEAC4}" type="pres">
      <dgm:prSet presAssocID="{7C8DACC9-12AD-48AE-8D55-69E090033444}" presName="compNode" presStyleCnt="0"/>
      <dgm:spPr/>
    </dgm:pt>
    <dgm:pt modelId="{ED8EC2C2-C175-44EF-AB4A-EB0A32A1F709}" type="pres">
      <dgm:prSet presAssocID="{7C8DACC9-12AD-48AE-8D55-69E090033444}" presName="aNode" presStyleLbl="bgShp" presStyleIdx="1" presStyleCnt="3"/>
      <dgm:spPr/>
      <dgm:t>
        <a:bodyPr/>
        <a:lstStyle/>
        <a:p>
          <a:endParaRPr lang="ru-RU"/>
        </a:p>
      </dgm:t>
    </dgm:pt>
    <dgm:pt modelId="{D7C9AF73-45C7-4A78-9FD7-BD5E71E0ADB4}" type="pres">
      <dgm:prSet presAssocID="{7C8DACC9-12AD-48AE-8D55-69E090033444}" presName="textNode" presStyleLbl="bgShp" presStyleIdx="1" presStyleCnt="3"/>
      <dgm:spPr/>
      <dgm:t>
        <a:bodyPr/>
        <a:lstStyle/>
        <a:p>
          <a:endParaRPr lang="ru-RU"/>
        </a:p>
      </dgm:t>
    </dgm:pt>
    <dgm:pt modelId="{10FF1179-C82C-44C0-B109-F43EA1ED7AF2}" type="pres">
      <dgm:prSet presAssocID="{7C8DACC9-12AD-48AE-8D55-69E090033444}" presName="compChildNode" presStyleCnt="0"/>
      <dgm:spPr/>
    </dgm:pt>
    <dgm:pt modelId="{D3818AF1-3FB8-4468-A152-7ED52A4C4559}" type="pres">
      <dgm:prSet presAssocID="{7C8DACC9-12AD-48AE-8D55-69E090033444}" presName="theInnerList" presStyleCnt="0"/>
      <dgm:spPr/>
    </dgm:pt>
    <dgm:pt modelId="{1498B5F1-E6F2-45F9-8D55-7C83AB9034A2}" type="pres">
      <dgm:prSet presAssocID="{11013535-C0C4-4E30-A3BD-0719F440B191}" presName="child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85B7C-B912-4073-BC60-B5EBD39ABA42}" type="pres">
      <dgm:prSet presAssocID="{11013535-C0C4-4E30-A3BD-0719F440B191}" presName="aSpace2" presStyleCnt="0"/>
      <dgm:spPr/>
    </dgm:pt>
    <dgm:pt modelId="{7C55C2C8-F0F7-49C5-A60B-4B139F3455EC}" type="pres">
      <dgm:prSet presAssocID="{92195C50-9B8B-4E59-854B-F2C154378CFE}" presName="child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A7B73-528B-4689-9A7D-6937BE89D4E4}" type="pres">
      <dgm:prSet presAssocID="{92195C50-9B8B-4E59-854B-F2C154378CFE}" presName="aSpace2" presStyleCnt="0"/>
      <dgm:spPr/>
    </dgm:pt>
    <dgm:pt modelId="{DAB397BD-FE89-47CF-95B7-99AD6B971246}" type="pres">
      <dgm:prSet presAssocID="{1D7E36E7-B729-44FD-AD0B-72236366D586}" presName="child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EBD95-6B13-40C8-B148-3998C595FCF3}" type="pres">
      <dgm:prSet presAssocID="{7C8DACC9-12AD-48AE-8D55-69E090033444}" presName="aSpace" presStyleCnt="0"/>
      <dgm:spPr/>
    </dgm:pt>
    <dgm:pt modelId="{B42682C9-C80E-43D2-B8C7-9E6AD161B9B3}" type="pres">
      <dgm:prSet presAssocID="{9DF4416A-0211-4158-964D-DE142047D6DC}" presName="compNode" presStyleCnt="0"/>
      <dgm:spPr/>
    </dgm:pt>
    <dgm:pt modelId="{DFB47539-3461-43AA-90F2-192A2A2BD941}" type="pres">
      <dgm:prSet presAssocID="{9DF4416A-0211-4158-964D-DE142047D6DC}" presName="aNode" presStyleLbl="bgShp" presStyleIdx="2" presStyleCnt="3" custLinFactNeighborX="2995" custLinFactNeighborY="8777"/>
      <dgm:spPr/>
      <dgm:t>
        <a:bodyPr/>
        <a:lstStyle/>
        <a:p>
          <a:endParaRPr lang="ru-RU"/>
        </a:p>
      </dgm:t>
    </dgm:pt>
    <dgm:pt modelId="{0D0BE1FF-9EC0-4E93-B488-599649E18C87}" type="pres">
      <dgm:prSet presAssocID="{9DF4416A-0211-4158-964D-DE142047D6DC}" presName="textNode" presStyleLbl="bgShp" presStyleIdx="2" presStyleCnt="3"/>
      <dgm:spPr/>
      <dgm:t>
        <a:bodyPr/>
        <a:lstStyle/>
        <a:p>
          <a:endParaRPr lang="ru-RU"/>
        </a:p>
      </dgm:t>
    </dgm:pt>
    <dgm:pt modelId="{80454F4D-798F-48A4-8D04-98CC9379CD8B}" type="pres">
      <dgm:prSet presAssocID="{9DF4416A-0211-4158-964D-DE142047D6DC}" presName="compChildNode" presStyleCnt="0"/>
      <dgm:spPr/>
    </dgm:pt>
    <dgm:pt modelId="{C80246EA-1177-4ACE-9F4F-0030CFE7AE04}" type="pres">
      <dgm:prSet presAssocID="{9DF4416A-0211-4158-964D-DE142047D6DC}" presName="theInnerList" presStyleCnt="0"/>
      <dgm:spPr/>
    </dgm:pt>
    <dgm:pt modelId="{D5FF108B-7E16-4BB6-8736-E51D631BF2AF}" type="pres">
      <dgm:prSet presAssocID="{996D4407-BDB4-439C-B1C0-16952E0B0B9D}" presName="childNode" presStyleLbl="node1" presStyleIdx="8" presStyleCnt="13" custLinFactY="394910" custLinFactNeighborX="2340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EAFC7-91B8-48B3-B90C-19D8FCC0E5FD}" type="pres">
      <dgm:prSet presAssocID="{996D4407-BDB4-439C-B1C0-16952E0B0B9D}" presName="aSpace2" presStyleCnt="0"/>
      <dgm:spPr/>
    </dgm:pt>
    <dgm:pt modelId="{8DFB4959-1AC2-4D9B-A566-8191F9C6F334}" type="pres">
      <dgm:prSet presAssocID="{F3039B54-505A-4497-91DF-0C49D916FA74}" presName="childNode" presStyleLbl="node1" presStyleIdx="9" presStyleCnt="13" custLinFactY="-100000" custLinFactNeighborX="2393" custLinFactNeighborY="-117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F23BC-924D-47D1-BBF2-EAE02CC6DF1F}" type="pres">
      <dgm:prSet presAssocID="{F3039B54-505A-4497-91DF-0C49D916FA74}" presName="aSpace2" presStyleCnt="0"/>
      <dgm:spPr/>
    </dgm:pt>
    <dgm:pt modelId="{069B7ABD-7FC5-430B-8897-D2471C00ED51}" type="pres">
      <dgm:prSet presAssocID="{6DADD5EF-498F-4502-885C-3184FEE70880}" presName="childNode" presStyleLbl="node1" presStyleIdx="10" presStyleCnt="13" custLinFactNeighborX="2340" custLinFactNeighborY="-13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B6E4F-BDCB-4802-9D48-F2646160C447}" type="pres">
      <dgm:prSet presAssocID="{6DADD5EF-498F-4502-885C-3184FEE70880}" presName="aSpace2" presStyleCnt="0"/>
      <dgm:spPr/>
    </dgm:pt>
    <dgm:pt modelId="{FE42FB53-5DA3-468E-B19D-7617C54CE795}" type="pres">
      <dgm:prSet presAssocID="{14A15650-7648-4916-AD9F-21756603E5B9}" presName="childNode" presStyleLbl="node1" presStyleIdx="11" presStyleCnt="13" custLinFactY="-200000" custLinFactNeighborX="2340" custLinFactNeighborY="-206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3919A-49ED-4DFE-B02E-30030206E701}" type="pres">
      <dgm:prSet presAssocID="{14A15650-7648-4916-AD9F-21756603E5B9}" presName="aSpace2" presStyleCnt="0"/>
      <dgm:spPr/>
    </dgm:pt>
    <dgm:pt modelId="{522C2CD9-E88A-4D8D-9D3C-92B0E20410E3}" type="pres">
      <dgm:prSet presAssocID="{A327BEB4-EA0E-403D-A4CA-ADEDE6488FBC}" presName="childNode" presStyleLbl="node1" presStyleIdx="12" presStyleCnt="13" custLinFactY="-100000" custLinFactNeighborX="2340" custLinFactNeighborY="-103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BC12F2-76A7-495B-A5E9-F90822B38463}" srcId="{DDF65161-4410-4DCE-A228-52CFEA59601A}" destId="{9DF4416A-0211-4158-964D-DE142047D6DC}" srcOrd="2" destOrd="0" parTransId="{7A5B0A32-69AA-4454-83C1-686075FDABC9}" sibTransId="{5A5C0883-C74D-4F42-801B-A8BC5FE8F94E}"/>
    <dgm:cxn modelId="{0BF56771-DDF2-4FE8-BB12-BB2E1B1AEB69}" type="presOf" srcId="{15934F43-A3CC-480F-B4CB-26F76D1DF1E2}" destId="{57068ABA-6C94-4081-A396-5766C3CC1B4B}" srcOrd="0" destOrd="0" presId="urn:microsoft.com/office/officeart/2005/8/layout/lProcess2"/>
    <dgm:cxn modelId="{93A33542-7A95-4F4A-9480-CA0A15F65DCE}" srcId="{A29D9815-7928-4F69-ADD9-D256800CC9E8}" destId="{9BB89E4D-74C0-4339-8273-7FD2EA28CCFA}" srcOrd="0" destOrd="0" parTransId="{1AF26F84-6C0A-4893-86CA-AA8F85E4DDBB}" sibTransId="{33616FA8-42D9-40E0-8F74-6D5C668404ED}"/>
    <dgm:cxn modelId="{0216837E-2579-46C9-8B78-9AFFA70A4663}" type="presOf" srcId="{F9B31E84-C27E-42AD-9F45-8BD1E7120B4B}" destId="{EBCFB14E-8777-4803-B4E4-017484E7054E}" srcOrd="0" destOrd="0" presId="urn:microsoft.com/office/officeart/2005/8/layout/lProcess2"/>
    <dgm:cxn modelId="{96C10F54-4562-498F-BBBA-FB0866742E67}" type="presOf" srcId="{DDF65161-4410-4DCE-A228-52CFEA59601A}" destId="{FA8B2837-17C9-4C9E-ABF1-592AE3A84F67}" srcOrd="0" destOrd="0" presId="urn:microsoft.com/office/officeart/2005/8/layout/lProcess2"/>
    <dgm:cxn modelId="{2DAEBF86-4F47-4B49-9394-1E83252FA86D}" srcId="{DDF65161-4410-4DCE-A228-52CFEA59601A}" destId="{A29D9815-7928-4F69-ADD9-D256800CC9E8}" srcOrd="0" destOrd="0" parTransId="{1881C6DF-8F36-4B99-9060-7C83D80B3A32}" sibTransId="{CA91596C-CC68-466F-9C41-37A169142679}"/>
    <dgm:cxn modelId="{858469F4-58AC-468E-B326-066F959782FB}" type="presOf" srcId="{F3039B54-505A-4497-91DF-0C49D916FA74}" destId="{8DFB4959-1AC2-4D9B-A566-8191F9C6F334}" srcOrd="0" destOrd="0" presId="urn:microsoft.com/office/officeart/2005/8/layout/lProcess2"/>
    <dgm:cxn modelId="{E69A38D1-55C1-4156-9866-2121581188B0}" type="presOf" srcId="{A29D9815-7928-4F69-ADD9-D256800CC9E8}" destId="{44A843CA-5589-46DC-A729-916F903F64C8}" srcOrd="0" destOrd="0" presId="urn:microsoft.com/office/officeart/2005/8/layout/lProcess2"/>
    <dgm:cxn modelId="{36E9E56F-EDCA-4E87-935D-452B153AFD95}" type="presOf" srcId="{A29D9815-7928-4F69-ADD9-D256800CC9E8}" destId="{CD5EC8D8-269B-4DF4-89FC-B8EE9E788F51}" srcOrd="1" destOrd="0" presId="urn:microsoft.com/office/officeart/2005/8/layout/lProcess2"/>
    <dgm:cxn modelId="{FB45DDCA-DB88-48A6-9012-250D399B1D93}" type="presOf" srcId="{996D4407-BDB4-439C-B1C0-16952E0B0B9D}" destId="{D5FF108B-7E16-4BB6-8736-E51D631BF2AF}" srcOrd="0" destOrd="0" presId="urn:microsoft.com/office/officeart/2005/8/layout/lProcess2"/>
    <dgm:cxn modelId="{B0A557B6-55EB-4FD9-9828-F36D042DC4F7}" type="presOf" srcId="{6DADD5EF-498F-4502-885C-3184FEE70880}" destId="{069B7ABD-7FC5-430B-8897-D2471C00ED51}" srcOrd="0" destOrd="0" presId="urn:microsoft.com/office/officeart/2005/8/layout/lProcess2"/>
    <dgm:cxn modelId="{8658F1D3-3C9C-4BAD-B961-694BB052D43C}" type="presOf" srcId="{9BB89E4D-74C0-4339-8273-7FD2EA28CCFA}" destId="{DF7FB3AA-3DDD-44A8-8A2D-92B2FEDF7E5B}" srcOrd="0" destOrd="0" presId="urn:microsoft.com/office/officeart/2005/8/layout/lProcess2"/>
    <dgm:cxn modelId="{AD6EA864-936A-462C-8CC8-960CF675AF4B}" type="presOf" srcId="{7C8DACC9-12AD-48AE-8D55-69E090033444}" destId="{ED8EC2C2-C175-44EF-AB4A-EB0A32A1F709}" srcOrd="0" destOrd="0" presId="urn:microsoft.com/office/officeart/2005/8/layout/lProcess2"/>
    <dgm:cxn modelId="{024987EA-5B9D-494D-BDCA-01B11F904015}" srcId="{A29D9815-7928-4F69-ADD9-D256800CC9E8}" destId="{7B0EE7F6-1195-45FA-846C-1CA1C3DD9951}" srcOrd="1" destOrd="0" parTransId="{CF7BCE48-CA1C-478A-80C5-D1A431AEB180}" sibTransId="{0811702A-1D79-453D-A116-ADEFA9C7FBC4}"/>
    <dgm:cxn modelId="{4E645097-57C0-498F-B9C7-4E06B928BB93}" srcId="{9DF4416A-0211-4158-964D-DE142047D6DC}" destId="{14A15650-7648-4916-AD9F-21756603E5B9}" srcOrd="3" destOrd="0" parTransId="{4874F528-BF8D-40F2-A562-19BFD6AE9113}" sibTransId="{6CD78599-A432-40E8-B5D6-ABE531B25FE4}"/>
    <dgm:cxn modelId="{A36A48B6-8591-4E0E-8C28-3CC2E67B363F}" type="presOf" srcId="{A327BEB4-EA0E-403D-A4CA-ADEDE6488FBC}" destId="{522C2CD9-E88A-4D8D-9D3C-92B0E20410E3}" srcOrd="0" destOrd="0" presId="urn:microsoft.com/office/officeart/2005/8/layout/lProcess2"/>
    <dgm:cxn modelId="{E97A2636-BCF0-4300-8178-BF0EAC236AD5}" type="presOf" srcId="{7B0EE7F6-1195-45FA-846C-1CA1C3DD9951}" destId="{19AAF32B-8714-422D-90EB-E0DDAE5E465E}" srcOrd="0" destOrd="0" presId="urn:microsoft.com/office/officeart/2005/8/layout/lProcess2"/>
    <dgm:cxn modelId="{D2877831-E3F6-4B98-8DDC-506ED994E3E6}" type="presOf" srcId="{92195C50-9B8B-4E59-854B-F2C154378CFE}" destId="{7C55C2C8-F0F7-49C5-A60B-4B139F3455EC}" srcOrd="0" destOrd="0" presId="urn:microsoft.com/office/officeart/2005/8/layout/lProcess2"/>
    <dgm:cxn modelId="{80DB1518-4AFB-4E27-8D63-E3E39436ABCC}" srcId="{A29D9815-7928-4F69-ADD9-D256800CC9E8}" destId="{4815C0F7-2C83-498E-B77F-92B7D536DF35}" srcOrd="3" destOrd="0" parTransId="{B2E6B156-3FA7-486C-916A-A5088D35FC1C}" sibTransId="{07CC72CB-7CF0-4C48-8AF1-2010A5B2C9D4}"/>
    <dgm:cxn modelId="{2E565ED0-5FB6-47D4-93E7-C7289CC62572}" srcId="{7C8DACC9-12AD-48AE-8D55-69E090033444}" destId="{92195C50-9B8B-4E59-854B-F2C154378CFE}" srcOrd="1" destOrd="0" parTransId="{09CC1477-5DA8-4FF8-BB7B-825EEA94C900}" sibTransId="{A0E11C87-B2E1-4936-B2EC-528BB99748E3}"/>
    <dgm:cxn modelId="{F571A865-9BC1-43F3-B23F-FB68CB7E93C6}" type="presOf" srcId="{9DF4416A-0211-4158-964D-DE142047D6DC}" destId="{0D0BE1FF-9EC0-4E93-B488-599649E18C87}" srcOrd="1" destOrd="0" presId="urn:microsoft.com/office/officeart/2005/8/layout/lProcess2"/>
    <dgm:cxn modelId="{CFB14B69-F1A6-4E6B-9DEE-29D1B987D621}" type="presOf" srcId="{1D7E36E7-B729-44FD-AD0B-72236366D586}" destId="{DAB397BD-FE89-47CF-95B7-99AD6B971246}" srcOrd="0" destOrd="0" presId="urn:microsoft.com/office/officeart/2005/8/layout/lProcess2"/>
    <dgm:cxn modelId="{AA012185-C1D5-415D-96CB-BF5B5A5BD1DE}" srcId="{9DF4416A-0211-4158-964D-DE142047D6DC}" destId="{996D4407-BDB4-439C-B1C0-16952E0B0B9D}" srcOrd="0" destOrd="0" parTransId="{89585D7E-4BA4-474B-A2E7-F6EBFB922B00}" sibTransId="{9FD739A5-20FE-4C48-A354-F9CBE0E2E6CC}"/>
    <dgm:cxn modelId="{7D0D11EC-C5E2-421E-A5E6-20648CF8582E}" srcId="{9DF4416A-0211-4158-964D-DE142047D6DC}" destId="{6DADD5EF-498F-4502-885C-3184FEE70880}" srcOrd="2" destOrd="0" parTransId="{09D7AB1C-EA1B-403A-AC62-520F04360F45}" sibTransId="{0D92CDBC-4E95-4907-894C-D161FC0C6C8A}"/>
    <dgm:cxn modelId="{92FD137D-951C-4882-A60C-13C422C07E7D}" type="presOf" srcId="{14A15650-7648-4916-AD9F-21756603E5B9}" destId="{FE42FB53-5DA3-468E-B19D-7617C54CE795}" srcOrd="0" destOrd="0" presId="urn:microsoft.com/office/officeart/2005/8/layout/lProcess2"/>
    <dgm:cxn modelId="{61CBC552-B61A-479C-9CF1-A9FACD7C2B41}" type="presOf" srcId="{7C8DACC9-12AD-48AE-8D55-69E090033444}" destId="{D7C9AF73-45C7-4A78-9FD7-BD5E71E0ADB4}" srcOrd="1" destOrd="0" presId="urn:microsoft.com/office/officeart/2005/8/layout/lProcess2"/>
    <dgm:cxn modelId="{6491CCD4-4A3B-47B7-81F6-0DF006E6975D}" srcId="{7C8DACC9-12AD-48AE-8D55-69E090033444}" destId="{11013535-C0C4-4E30-A3BD-0719F440B191}" srcOrd="0" destOrd="0" parTransId="{9F44FF99-C7C2-4F82-A6D0-9D231EACBCEA}" sibTransId="{A585B2E1-4537-4A15-B4C3-863B5DA22E04}"/>
    <dgm:cxn modelId="{B5416CF1-F5E2-44AA-9B71-AA8469B14FAC}" srcId="{7C8DACC9-12AD-48AE-8D55-69E090033444}" destId="{1D7E36E7-B729-44FD-AD0B-72236366D586}" srcOrd="2" destOrd="0" parTransId="{9D35058D-D59A-40BF-8409-8EA8946BA3E9}" sibTransId="{694173F6-E07E-423F-92DA-EE05BC4AA3A3}"/>
    <dgm:cxn modelId="{23D2F074-6C42-4B7C-9A80-74F34AC015F1}" type="presOf" srcId="{4815C0F7-2C83-498E-B77F-92B7D536DF35}" destId="{0803248F-6214-4192-8570-B40A307CB32E}" srcOrd="0" destOrd="0" presId="urn:microsoft.com/office/officeart/2005/8/layout/lProcess2"/>
    <dgm:cxn modelId="{36788643-B825-4D99-A759-5303EB803F86}" srcId="{9DF4416A-0211-4158-964D-DE142047D6DC}" destId="{F3039B54-505A-4497-91DF-0C49D916FA74}" srcOrd="1" destOrd="0" parTransId="{9B79C765-B72B-4E85-AC20-B143ECE3D62E}" sibTransId="{A9C4CD80-FE1D-4826-B016-A876E645535F}"/>
    <dgm:cxn modelId="{BD4EB49E-7A0B-4F70-9090-1809FB807728}" srcId="{9DF4416A-0211-4158-964D-DE142047D6DC}" destId="{A327BEB4-EA0E-403D-A4CA-ADEDE6488FBC}" srcOrd="4" destOrd="0" parTransId="{0B4141D2-A99C-48CD-B44E-F86D06C5E74C}" sibTransId="{D3DF1EE4-EA2C-4596-89E1-C74E1B0C0481}"/>
    <dgm:cxn modelId="{53081A3A-045D-4A18-AD9F-197E640F74A2}" type="presOf" srcId="{11013535-C0C4-4E30-A3BD-0719F440B191}" destId="{1498B5F1-E6F2-45F9-8D55-7C83AB9034A2}" srcOrd="0" destOrd="0" presId="urn:microsoft.com/office/officeart/2005/8/layout/lProcess2"/>
    <dgm:cxn modelId="{A1ADE1EC-6BEA-4ABE-8563-789E70574046}" srcId="{DDF65161-4410-4DCE-A228-52CFEA59601A}" destId="{7C8DACC9-12AD-48AE-8D55-69E090033444}" srcOrd="1" destOrd="0" parTransId="{E2175BBF-EB68-472A-BC20-2BCBC7916008}" sibTransId="{4037E112-D72F-45CE-A121-2A7F0CAD6706}"/>
    <dgm:cxn modelId="{E2DBE615-7B2E-4AA0-BD51-512913BA3455}" type="presOf" srcId="{9DF4416A-0211-4158-964D-DE142047D6DC}" destId="{DFB47539-3461-43AA-90F2-192A2A2BD941}" srcOrd="0" destOrd="0" presId="urn:microsoft.com/office/officeart/2005/8/layout/lProcess2"/>
    <dgm:cxn modelId="{E1CF1B16-3D05-4C54-90AF-39B723BF3947}" srcId="{A29D9815-7928-4F69-ADD9-D256800CC9E8}" destId="{15934F43-A3CC-480F-B4CB-26F76D1DF1E2}" srcOrd="4" destOrd="0" parTransId="{40A5CC68-29C3-40FA-AC62-E3EC13390CAF}" sibTransId="{0EE4B8A5-0879-47F3-8040-830F0161527A}"/>
    <dgm:cxn modelId="{BF5E8C51-8CD9-4D4C-ACC1-A654B5055236}" srcId="{A29D9815-7928-4F69-ADD9-D256800CC9E8}" destId="{F9B31E84-C27E-42AD-9F45-8BD1E7120B4B}" srcOrd="2" destOrd="0" parTransId="{181C59D5-C1E3-4796-876D-0D79E3401DDA}" sibTransId="{DD8FC8E8-0E73-4C11-878E-6D2D16563612}"/>
    <dgm:cxn modelId="{15EFCD05-79F6-4759-8E69-EBF443EA4BE1}" type="presParOf" srcId="{FA8B2837-17C9-4C9E-ABF1-592AE3A84F67}" destId="{2F533D35-A6D9-4C00-A9B9-952799BE17C9}" srcOrd="0" destOrd="0" presId="urn:microsoft.com/office/officeart/2005/8/layout/lProcess2"/>
    <dgm:cxn modelId="{B9A4F03F-E312-4F32-A5CC-12BA05355510}" type="presParOf" srcId="{2F533D35-A6D9-4C00-A9B9-952799BE17C9}" destId="{44A843CA-5589-46DC-A729-916F903F64C8}" srcOrd="0" destOrd="0" presId="urn:microsoft.com/office/officeart/2005/8/layout/lProcess2"/>
    <dgm:cxn modelId="{0848A267-0B45-4942-BC8B-8D9800DC2BEE}" type="presParOf" srcId="{2F533D35-A6D9-4C00-A9B9-952799BE17C9}" destId="{CD5EC8D8-269B-4DF4-89FC-B8EE9E788F51}" srcOrd="1" destOrd="0" presId="urn:microsoft.com/office/officeart/2005/8/layout/lProcess2"/>
    <dgm:cxn modelId="{41FD5206-8BA7-4873-A8AD-EBD9891CACE2}" type="presParOf" srcId="{2F533D35-A6D9-4C00-A9B9-952799BE17C9}" destId="{9F6D890E-E843-4B78-A2D2-A4FE98240E4B}" srcOrd="2" destOrd="0" presId="urn:microsoft.com/office/officeart/2005/8/layout/lProcess2"/>
    <dgm:cxn modelId="{D4B76D6B-07CE-4002-B4CD-2C195E07F962}" type="presParOf" srcId="{9F6D890E-E843-4B78-A2D2-A4FE98240E4B}" destId="{F0B2B131-0350-4F9C-9A4F-995C4A93985A}" srcOrd="0" destOrd="0" presId="urn:microsoft.com/office/officeart/2005/8/layout/lProcess2"/>
    <dgm:cxn modelId="{FF601F58-976A-4FCA-8714-E4631723AEB6}" type="presParOf" srcId="{F0B2B131-0350-4F9C-9A4F-995C4A93985A}" destId="{DF7FB3AA-3DDD-44A8-8A2D-92B2FEDF7E5B}" srcOrd="0" destOrd="0" presId="urn:microsoft.com/office/officeart/2005/8/layout/lProcess2"/>
    <dgm:cxn modelId="{54C02477-77F8-447A-B970-412AAAF90B3E}" type="presParOf" srcId="{F0B2B131-0350-4F9C-9A4F-995C4A93985A}" destId="{E704BAE8-5379-4EAF-9628-1B2BA2BFB195}" srcOrd="1" destOrd="0" presId="urn:microsoft.com/office/officeart/2005/8/layout/lProcess2"/>
    <dgm:cxn modelId="{DD9DE31F-37F8-4D60-95C5-F87C4462F321}" type="presParOf" srcId="{F0B2B131-0350-4F9C-9A4F-995C4A93985A}" destId="{19AAF32B-8714-422D-90EB-E0DDAE5E465E}" srcOrd="2" destOrd="0" presId="urn:microsoft.com/office/officeart/2005/8/layout/lProcess2"/>
    <dgm:cxn modelId="{3299A46E-5160-4885-8C77-A71A79F03CF1}" type="presParOf" srcId="{F0B2B131-0350-4F9C-9A4F-995C4A93985A}" destId="{5A5E358E-5EE1-40AA-8095-D149DE5FAD60}" srcOrd="3" destOrd="0" presId="urn:microsoft.com/office/officeart/2005/8/layout/lProcess2"/>
    <dgm:cxn modelId="{88A48068-C2A2-4F19-9D1F-C7F9B2818C77}" type="presParOf" srcId="{F0B2B131-0350-4F9C-9A4F-995C4A93985A}" destId="{EBCFB14E-8777-4803-B4E4-017484E7054E}" srcOrd="4" destOrd="0" presId="urn:microsoft.com/office/officeart/2005/8/layout/lProcess2"/>
    <dgm:cxn modelId="{907FA1EA-9D4D-4E48-92AE-3CE7F4372F3D}" type="presParOf" srcId="{F0B2B131-0350-4F9C-9A4F-995C4A93985A}" destId="{2C7778AC-32FC-4DB9-B07C-E9AD7ECF7949}" srcOrd="5" destOrd="0" presId="urn:microsoft.com/office/officeart/2005/8/layout/lProcess2"/>
    <dgm:cxn modelId="{8CCF6FD9-A2A8-4BB1-BF43-3210CFE628BC}" type="presParOf" srcId="{F0B2B131-0350-4F9C-9A4F-995C4A93985A}" destId="{0803248F-6214-4192-8570-B40A307CB32E}" srcOrd="6" destOrd="0" presId="urn:microsoft.com/office/officeart/2005/8/layout/lProcess2"/>
    <dgm:cxn modelId="{C91850C5-932A-4E3D-8B3D-93C0CA33B3A1}" type="presParOf" srcId="{F0B2B131-0350-4F9C-9A4F-995C4A93985A}" destId="{52C12F49-814D-45B7-8214-5DF4ED4B424C}" srcOrd="7" destOrd="0" presId="urn:microsoft.com/office/officeart/2005/8/layout/lProcess2"/>
    <dgm:cxn modelId="{730840A6-B3E0-4EDB-9A88-82313EEE7FE1}" type="presParOf" srcId="{F0B2B131-0350-4F9C-9A4F-995C4A93985A}" destId="{57068ABA-6C94-4081-A396-5766C3CC1B4B}" srcOrd="8" destOrd="0" presId="urn:microsoft.com/office/officeart/2005/8/layout/lProcess2"/>
    <dgm:cxn modelId="{EC46F746-EC1C-48E3-B34D-8C011B72119C}" type="presParOf" srcId="{FA8B2837-17C9-4C9E-ABF1-592AE3A84F67}" destId="{337B6748-3339-4CFA-BCFC-D8C75CCCE3CD}" srcOrd="1" destOrd="0" presId="urn:microsoft.com/office/officeart/2005/8/layout/lProcess2"/>
    <dgm:cxn modelId="{F245663F-FF64-45C3-A1C2-A19527E22413}" type="presParOf" srcId="{FA8B2837-17C9-4C9E-ABF1-592AE3A84F67}" destId="{D59683F3-7779-4BA0-B621-CC81464BEAC4}" srcOrd="2" destOrd="0" presId="urn:microsoft.com/office/officeart/2005/8/layout/lProcess2"/>
    <dgm:cxn modelId="{86D7EE92-25BF-4569-9A45-12A958057DF1}" type="presParOf" srcId="{D59683F3-7779-4BA0-B621-CC81464BEAC4}" destId="{ED8EC2C2-C175-44EF-AB4A-EB0A32A1F709}" srcOrd="0" destOrd="0" presId="urn:microsoft.com/office/officeart/2005/8/layout/lProcess2"/>
    <dgm:cxn modelId="{951C7C8B-99E4-4427-B2F6-F1052968D34C}" type="presParOf" srcId="{D59683F3-7779-4BA0-B621-CC81464BEAC4}" destId="{D7C9AF73-45C7-4A78-9FD7-BD5E71E0ADB4}" srcOrd="1" destOrd="0" presId="urn:microsoft.com/office/officeart/2005/8/layout/lProcess2"/>
    <dgm:cxn modelId="{86E3BDAC-88A3-4B01-8958-32EEA8439181}" type="presParOf" srcId="{D59683F3-7779-4BA0-B621-CC81464BEAC4}" destId="{10FF1179-C82C-44C0-B109-F43EA1ED7AF2}" srcOrd="2" destOrd="0" presId="urn:microsoft.com/office/officeart/2005/8/layout/lProcess2"/>
    <dgm:cxn modelId="{DB2AD437-06AE-447F-8BC3-D3F996CCCC49}" type="presParOf" srcId="{10FF1179-C82C-44C0-B109-F43EA1ED7AF2}" destId="{D3818AF1-3FB8-4468-A152-7ED52A4C4559}" srcOrd="0" destOrd="0" presId="urn:microsoft.com/office/officeart/2005/8/layout/lProcess2"/>
    <dgm:cxn modelId="{A3073B01-991B-475D-B933-81C5125EBE9E}" type="presParOf" srcId="{D3818AF1-3FB8-4468-A152-7ED52A4C4559}" destId="{1498B5F1-E6F2-45F9-8D55-7C83AB9034A2}" srcOrd="0" destOrd="0" presId="urn:microsoft.com/office/officeart/2005/8/layout/lProcess2"/>
    <dgm:cxn modelId="{A41FAB40-6175-495C-906D-AB61E1CBAA80}" type="presParOf" srcId="{D3818AF1-3FB8-4468-A152-7ED52A4C4559}" destId="{20F85B7C-B912-4073-BC60-B5EBD39ABA42}" srcOrd="1" destOrd="0" presId="urn:microsoft.com/office/officeart/2005/8/layout/lProcess2"/>
    <dgm:cxn modelId="{753090AE-4D53-4984-9651-D7419B2062B3}" type="presParOf" srcId="{D3818AF1-3FB8-4468-A152-7ED52A4C4559}" destId="{7C55C2C8-F0F7-49C5-A60B-4B139F3455EC}" srcOrd="2" destOrd="0" presId="urn:microsoft.com/office/officeart/2005/8/layout/lProcess2"/>
    <dgm:cxn modelId="{E63B096A-81C4-4793-BE1D-0A19D25A6460}" type="presParOf" srcId="{D3818AF1-3FB8-4468-A152-7ED52A4C4559}" destId="{C6BA7B73-528B-4689-9A7D-6937BE89D4E4}" srcOrd="3" destOrd="0" presId="urn:microsoft.com/office/officeart/2005/8/layout/lProcess2"/>
    <dgm:cxn modelId="{BD3D4DD1-DDB9-4D00-94E3-E5E28288CD9F}" type="presParOf" srcId="{D3818AF1-3FB8-4468-A152-7ED52A4C4559}" destId="{DAB397BD-FE89-47CF-95B7-99AD6B971246}" srcOrd="4" destOrd="0" presId="urn:microsoft.com/office/officeart/2005/8/layout/lProcess2"/>
    <dgm:cxn modelId="{3F1C89BC-0620-49D2-AD83-F236D2205A73}" type="presParOf" srcId="{FA8B2837-17C9-4C9E-ABF1-592AE3A84F67}" destId="{F47EBD95-6B13-40C8-B148-3998C595FCF3}" srcOrd="3" destOrd="0" presId="urn:microsoft.com/office/officeart/2005/8/layout/lProcess2"/>
    <dgm:cxn modelId="{63A1A1F9-CEE8-49FC-BD7C-AB81B1ACA646}" type="presParOf" srcId="{FA8B2837-17C9-4C9E-ABF1-592AE3A84F67}" destId="{B42682C9-C80E-43D2-B8C7-9E6AD161B9B3}" srcOrd="4" destOrd="0" presId="urn:microsoft.com/office/officeart/2005/8/layout/lProcess2"/>
    <dgm:cxn modelId="{C0179480-99DD-4894-BC4B-D9D034227653}" type="presParOf" srcId="{B42682C9-C80E-43D2-B8C7-9E6AD161B9B3}" destId="{DFB47539-3461-43AA-90F2-192A2A2BD941}" srcOrd="0" destOrd="0" presId="urn:microsoft.com/office/officeart/2005/8/layout/lProcess2"/>
    <dgm:cxn modelId="{69D24C16-6E26-45B0-9653-5DC555799229}" type="presParOf" srcId="{B42682C9-C80E-43D2-B8C7-9E6AD161B9B3}" destId="{0D0BE1FF-9EC0-4E93-B488-599649E18C87}" srcOrd="1" destOrd="0" presId="urn:microsoft.com/office/officeart/2005/8/layout/lProcess2"/>
    <dgm:cxn modelId="{C2301EF5-EEAA-4A70-B727-7C8118F0546B}" type="presParOf" srcId="{B42682C9-C80E-43D2-B8C7-9E6AD161B9B3}" destId="{80454F4D-798F-48A4-8D04-98CC9379CD8B}" srcOrd="2" destOrd="0" presId="urn:microsoft.com/office/officeart/2005/8/layout/lProcess2"/>
    <dgm:cxn modelId="{EA5ACB4B-079A-4583-A851-19F536F48303}" type="presParOf" srcId="{80454F4D-798F-48A4-8D04-98CC9379CD8B}" destId="{C80246EA-1177-4ACE-9F4F-0030CFE7AE04}" srcOrd="0" destOrd="0" presId="urn:microsoft.com/office/officeart/2005/8/layout/lProcess2"/>
    <dgm:cxn modelId="{91FE8A52-9FA3-4812-8052-CB4FE3DC3D35}" type="presParOf" srcId="{C80246EA-1177-4ACE-9F4F-0030CFE7AE04}" destId="{D5FF108B-7E16-4BB6-8736-E51D631BF2AF}" srcOrd="0" destOrd="0" presId="urn:microsoft.com/office/officeart/2005/8/layout/lProcess2"/>
    <dgm:cxn modelId="{8346DA6F-EC63-4706-9084-C36C0F3706AE}" type="presParOf" srcId="{C80246EA-1177-4ACE-9F4F-0030CFE7AE04}" destId="{508EAFC7-91B8-48B3-B90C-19D8FCC0E5FD}" srcOrd="1" destOrd="0" presId="urn:microsoft.com/office/officeart/2005/8/layout/lProcess2"/>
    <dgm:cxn modelId="{27417311-9DA7-4A73-AD9A-607507583B10}" type="presParOf" srcId="{C80246EA-1177-4ACE-9F4F-0030CFE7AE04}" destId="{8DFB4959-1AC2-4D9B-A566-8191F9C6F334}" srcOrd="2" destOrd="0" presId="urn:microsoft.com/office/officeart/2005/8/layout/lProcess2"/>
    <dgm:cxn modelId="{B1D53FB9-EA4B-4019-8AE4-DE77F08A3846}" type="presParOf" srcId="{C80246EA-1177-4ACE-9F4F-0030CFE7AE04}" destId="{F45F23BC-924D-47D1-BBF2-EAE02CC6DF1F}" srcOrd="3" destOrd="0" presId="urn:microsoft.com/office/officeart/2005/8/layout/lProcess2"/>
    <dgm:cxn modelId="{39C0412C-87A0-4EDC-8ECA-CC61D27A6A66}" type="presParOf" srcId="{C80246EA-1177-4ACE-9F4F-0030CFE7AE04}" destId="{069B7ABD-7FC5-430B-8897-D2471C00ED51}" srcOrd="4" destOrd="0" presId="urn:microsoft.com/office/officeart/2005/8/layout/lProcess2"/>
    <dgm:cxn modelId="{C8DB850E-8926-4020-9560-C075DE2D3ABE}" type="presParOf" srcId="{C80246EA-1177-4ACE-9F4F-0030CFE7AE04}" destId="{057B6E4F-BDCB-4802-9D48-F2646160C447}" srcOrd="5" destOrd="0" presId="urn:microsoft.com/office/officeart/2005/8/layout/lProcess2"/>
    <dgm:cxn modelId="{E038C074-CDD9-4BC3-A9A3-C288ECAE58C4}" type="presParOf" srcId="{C80246EA-1177-4ACE-9F4F-0030CFE7AE04}" destId="{FE42FB53-5DA3-468E-B19D-7617C54CE795}" srcOrd="6" destOrd="0" presId="urn:microsoft.com/office/officeart/2005/8/layout/lProcess2"/>
    <dgm:cxn modelId="{1EBEF4B0-B3D6-4C81-9267-7B4B6E163C61}" type="presParOf" srcId="{C80246EA-1177-4ACE-9F4F-0030CFE7AE04}" destId="{0DC3919A-49ED-4DFE-B02E-30030206E701}" srcOrd="7" destOrd="0" presId="urn:microsoft.com/office/officeart/2005/8/layout/lProcess2"/>
    <dgm:cxn modelId="{1F2BCB23-6BAC-4F2B-A736-76B0BBCFB2E2}" type="presParOf" srcId="{C80246EA-1177-4ACE-9F4F-0030CFE7AE04}" destId="{522C2CD9-E88A-4D8D-9D3C-92B0E20410E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EF76819-490B-45DA-9E8C-1B0626255E0E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A5505B2-894B-465F-967B-556F6B7717AA}">
      <dgm:prSet/>
      <dgm:spPr/>
      <dgm:t>
        <a:bodyPr/>
        <a:lstStyle/>
        <a:p>
          <a:pPr rtl="0"/>
          <a:r>
            <a:rPr lang="ru-RU" b="1" i="0" smtClean="0"/>
            <a:t>Формы и инструменты:</a:t>
          </a:r>
          <a:endParaRPr lang="ru-RU" b="1"/>
        </a:p>
      </dgm:t>
    </dgm:pt>
    <dgm:pt modelId="{913CA04A-C577-4409-938D-F71064F63997}" type="parTrans" cxnId="{0430E0B4-9B23-4612-8DC0-973959B72871}">
      <dgm:prSet/>
      <dgm:spPr/>
      <dgm:t>
        <a:bodyPr/>
        <a:lstStyle/>
        <a:p>
          <a:endParaRPr lang="ru-RU"/>
        </a:p>
      </dgm:t>
    </dgm:pt>
    <dgm:pt modelId="{297A7C0E-076E-4CDD-A271-882DC69FB6E6}" type="sibTrans" cxnId="{0430E0B4-9B23-4612-8DC0-973959B72871}">
      <dgm:prSet/>
      <dgm:spPr/>
      <dgm:t>
        <a:bodyPr/>
        <a:lstStyle/>
        <a:p>
          <a:endParaRPr lang="ru-RU"/>
        </a:p>
      </dgm:t>
    </dgm:pt>
    <dgm:pt modelId="{CB3435E7-A756-438B-BEF4-F513113F4D58}">
      <dgm:prSet/>
      <dgm:spPr/>
      <dgm:t>
        <a:bodyPr/>
        <a:lstStyle/>
        <a:p>
          <a:pPr rtl="0"/>
          <a:r>
            <a:rPr lang="ru-RU" b="0" i="0" dirty="0" smtClean="0"/>
            <a:t>Карточки «Провокации»;</a:t>
          </a:r>
          <a:endParaRPr lang="ru-RU" dirty="0"/>
        </a:p>
      </dgm:t>
    </dgm:pt>
    <dgm:pt modelId="{963BA0F3-27E7-4450-B768-6107E9D3F658}" type="parTrans" cxnId="{DD0B90A6-3E87-4F85-B8D9-4FD5495EFC50}">
      <dgm:prSet/>
      <dgm:spPr/>
      <dgm:t>
        <a:bodyPr/>
        <a:lstStyle/>
        <a:p>
          <a:endParaRPr lang="ru-RU"/>
        </a:p>
      </dgm:t>
    </dgm:pt>
    <dgm:pt modelId="{66A73EAF-6C08-4DBE-BECC-687A26C54F9A}" type="sibTrans" cxnId="{DD0B90A6-3E87-4F85-B8D9-4FD5495EFC50}">
      <dgm:prSet/>
      <dgm:spPr/>
      <dgm:t>
        <a:bodyPr/>
        <a:lstStyle/>
        <a:p>
          <a:endParaRPr lang="ru-RU"/>
        </a:p>
      </dgm:t>
    </dgm:pt>
    <dgm:pt modelId="{8BD39667-7C6D-409B-A547-939B5AABF8DA}">
      <dgm:prSet/>
      <dgm:spPr/>
      <dgm:t>
        <a:bodyPr/>
        <a:lstStyle/>
        <a:p>
          <a:pPr rtl="0"/>
          <a:r>
            <a:rPr lang="ru-RU" b="0" i="0" dirty="0" smtClean="0"/>
            <a:t>Деление на малые группы;</a:t>
          </a:r>
          <a:endParaRPr lang="ru-RU" dirty="0"/>
        </a:p>
      </dgm:t>
    </dgm:pt>
    <dgm:pt modelId="{DFF58CFC-7F8D-412B-A610-9BEE4BD93839}" type="parTrans" cxnId="{6B921AED-25A5-4591-9500-4290E5B1A7FB}">
      <dgm:prSet/>
      <dgm:spPr/>
      <dgm:t>
        <a:bodyPr/>
        <a:lstStyle/>
        <a:p>
          <a:endParaRPr lang="ru-RU"/>
        </a:p>
      </dgm:t>
    </dgm:pt>
    <dgm:pt modelId="{C331F21B-A43B-4632-B301-4D3860CD2ABE}" type="sibTrans" cxnId="{6B921AED-25A5-4591-9500-4290E5B1A7FB}">
      <dgm:prSet/>
      <dgm:spPr/>
      <dgm:t>
        <a:bodyPr/>
        <a:lstStyle/>
        <a:p>
          <a:endParaRPr lang="ru-RU"/>
        </a:p>
      </dgm:t>
    </dgm:pt>
    <dgm:pt modelId="{C9580B61-8C10-4210-A59E-25E2FAB47EED}">
      <dgm:prSet/>
      <dgm:spPr/>
      <dgm:t>
        <a:bodyPr/>
        <a:lstStyle/>
        <a:p>
          <a:pPr rtl="0"/>
          <a:r>
            <a:rPr lang="ru-RU" b="0" i="0" dirty="0" err="1" smtClean="0"/>
            <a:t>Разноуровневый</a:t>
          </a:r>
          <a:r>
            <a:rPr lang="ru-RU" b="0" i="0" dirty="0" smtClean="0"/>
            <a:t> раздаточный материал;</a:t>
          </a:r>
          <a:endParaRPr lang="ru-RU" dirty="0"/>
        </a:p>
      </dgm:t>
    </dgm:pt>
    <dgm:pt modelId="{616E2756-E7B3-46E2-AE02-8F86FA21AE62}" type="parTrans" cxnId="{C4CA418E-C222-4F5D-AFCD-A05B25CDD351}">
      <dgm:prSet/>
      <dgm:spPr/>
      <dgm:t>
        <a:bodyPr/>
        <a:lstStyle/>
        <a:p>
          <a:endParaRPr lang="ru-RU"/>
        </a:p>
      </dgm:t>
    </dgm:pt>
    <dgm:pt modelId="{3CBF4DDC-1EEA-4B59-AF14-A665F690DCFE}" type="sibTrans" cxnId="{C4CA418E-C222-4F5D-AFCD-A05B25CDD351}">
      <dgm:prSet/>
      <dgm:spPr/>
      <dgm:t>
        <a:bodyPr/>
        <a:lstStyle/>
        <a:p>
          <a:endParaRPr lang="ru-RU"/>
        </a:p>
      </dgm:t>
    </dgm:pt>
    <dgm:pt modelId="{A75ABADC-D931-452D-9FB4-D630EA247346}">
      <dgm:prSet/>
      <dgm:spPr/>
      <dgm:t>
        <a:bodyPr/>
        <a:lstStyle/>
        <a:p>
          <a:pPr rtl="0"/>
          <a:r>
            <a:rPr lang="ru-RU" b="0" i="0" dirty="0" smtClean="0"/>
            <a:t>Дополнительные творческие задания;</a:t>
          </a:r>
          <a:endParaRPr lang="ru-RU" dirty="0"/>
        </a:p>
      </dgm:t>
    </dgm:pt>
    <dgm:pt modelId="{9C9879F2-0791-4623-9008-B80842AA0B14}" type="parTrans" cxnId="{CA648FE4-4613-4AEF-B512-169DC2F4BEB5}">
      <dgm:prSet/>
      <dgm:spPr/>
      <dgm:t>
        <a:bodyPr/>
        <a:lstStyle/>
        <a:p>
          <a:endParaRPr lang="ru-RU"/>
        </a:p>
      </dgm:t>
    </dgm:pt>
    <dgm:pt modelId="{D7A6E201-0D42-42F3-94D2-D178E0745F0B}" type="sibTrans" cxnId="{CA648FE4-4613-4AEF-B512-169DC2F4BEB5}">
      <dgm:prSet/>
      <dgm:spPr/>
      <dgm:t>
        <a:bodyPr/>
        <a:lstStyle/>
        <a:p>
          <a:endParaRPr lang="ru-RU"/>
        </a:p>
      </dgm:t>
    </dgm:pt>
    <dgm:pt modelId="{19A4E12C-8C56-433B-866C-0B2F5FA3BD39}">
      <dgm:prSet/>
      <dgm:spPr/>
      <dgm:t>
        <a:bodyPr/>
        <a:lstStyle/>
        <a:p>
          <a:pPr rtl="0"/>
          <a:r>
            <a:rPr lang="ru-RU" b="0" i="0" dirty="0" smtClean="0"/>
            <a:t>Право выбора формы работы;</a:t>
          </a:r>
          <a:endParaRPr lang="ru-RU" dirty="0"/>
        </a:p>
      </dgm:t>
    </dgm:pt>
    <dgm:pt modelId="{46C8D0ED-6EC6-4C5E-97BA-269D45394F30}" type="parTrans" cxnId="{9DB697D6-5B4F-4164-B131-90C6A0A5B6A0}">
      <dgm:prSet/>
      <dgm:spPr/>
      <dgm:t>
        <a:bodyPr/>
        <a:lstStyle/>
        <a:p>
          <a:endParaRPr lang="ru-RU"/>
        </a:p>
      </dgm:t>
    </dgm:pt>
    <dgm:pt modelId="{79704772-F376-49AA-B2F3-14F2E8E812BF}" type="sibTrans" cxnId="{9DB697D6-5B4F-4164-B131-90C6A0A5B6A0}">
      <dgm:prSet/>
      <dgm:spPr/>
      <dgm:t>
        <a:bodyPr/>
        <a:lstStyle/>
        <a:p>
          <a:endParaRPr lang="ru-RU"/>
        </a:p>
      </dgm:t>
    </dgm:pt>
    <dgm:pt modelId="{A09647AB-DFCD-4DFD-8B4A-C78460C97B55}">
      <dgm:prSet/>
      <dgm:spPr/>
      <dgm:t>
        <a:bodyPr/>
        <a:lstStyle/>
        <a:p>
          <a:pPr rtl="0"/>
          <a:r>
            <a:rPr lang="ru-RU" b="0" i="0" dirty="0" smtClean="0"/>
            <a:t>Индивидуализированные творческие учебные задания;</a:t>
          </a:r>
          <a:endParaRPr lang="ru-RU" dirty="0"/>
        </a:p>
      </dgm:t>
    </dgm:pt>
    <dgm:pt modelId="{AE9F66B7-CA48-42EB-92EB-EFA11E029BAC}" type="parTrans" cxnId="{FDEFC220-5F6A-44F6-8F2C-4DD7E7BB2E9D}">
      <dgm:prSet/>
      <dgm:spPr/>
      <dgm:t>
        <a:bodyPr/>
        <a:lstStyle/>
        <a:p>
          <a:endParaRPr lang="ru-RU"/>
        </a:p>
      </dgm:t>
    </dgm:pt>
    <dgm:pt modelId="{CA46A0B8-1190-41AC-BCD1-2733B6EBEC85}" type="sibTrans" cxnId="{FDEFC220-5F6A-44F6-8F2C-4DD7E7BB2E9D}">
      <dgm:prSet/>
      <dgm:spPr/>
      <dgm:t>
        <a:bodyPr/>
        <a:lstStyle/>
        <a:p>
          <a:endParaRPr lang="ru-RU"/>
        </a:p>
      </dgm:t>
    </dgm:pt>
    <dgm:pt modelId="{02D70B51-6FE5-4D00-9AB6-38DE64024484}">
      <dgm:prSet/>
      <dgm:spPr/>
      <dgm:t>
        <a:bodyPr/>
        <a:lstStyle/>
        <a:p>
          <a:pPr rtl="0"/>
          <a:r>
            <a:rPr lang="ru-RU" b="0" i="0" dirty="0" smtClean="0"/>
            <a:t>Дозированная помощь;</a:t>
          </a:r>
          <a:endParaRPr lang="ru-RU" dirty="0"/>
        </a:p>
      </dgm:t>
    </dgm:pt>
    <dgm:pt modelId="{22217C96-CFD2-482E-BC71-A5AE927131CA}" type="parTrans" cxnId="{9FD059FD-63A9-40CD-85A2-05BEA4E90B1A}">
      <dgm:prSet/>
      <dgm:spPr/>
      <dgm:t>
        <a:bodyPr/>
        <a:lstStyle/>
        <a:p>
          <a:endParaRPr lang="ru-RU"/>
        </a:p>
      </dgm:t>
    </dgm:pt>
    <dgm:pt modelId="{D3339B71-22A8-4A97-B035-93C554EA54ED}" type="sibTrans" cxnId="{9FD059FD-63A9-40CD-85A2-05BEA4E90B1A}">
      <dgm:prSet/>
      <dgm:spPr/>
      <dgm:t>
        <a:bodyPr/>
        <a:lstStyle/>
        <a:p>
          <a:endParaRPr lang="ru-RU"/>
        </a:p>
      </dgm:t>
    </dgm:pt>
    <dgm:pt modelId="{6E5D3DB9-B492-4F6F-9A0F-144BC7FF4B38}">
      <dgm:prSet/>
      <dgm:spPr/>
      <dgm:t>
        <a:bodyPr/>
        <a:lstStyle/>
        <a:p>
          <a:pPr rtl="0"/>
          <a:r>
            <a:rPr lang="ru-RU" b="0" i="0" dirty="0" smtClean="0"/>
            <a:t>Альтернативные задания для добровольного выполнения.</a:t>
          </a:r>
          <a:endParaRPr lang="ru-RU" dirty="0"/>
        </a:p>
      </dgm:t>
    </dgm:pt>
    <dgm:pt modelId="{8AA454D0-938C-4FA4-906E-2399DC1E306F}" type="parTrans" cxnId="{97D80722-F20D-494A-86C0-134CEA55AF5A}">
      <dgm:prSet/>
      <dgm:spPr/>
      <dgm:t>
        <a:bodyPr/>
        <a:lstStyle/>
        <a:p>
          <a:endParaRPr lang="ru-RU"/>
        </a:p>
      </dgm:t>
    </dgm:pt>
    <dgm:pt modelId="{F07F958E-EBE8-4478-A1F7-E9B47455FBE9}" type="sibTrans" cxnId="{97D80722-F20D-494A-86C0-134CEA55AF5A}">
      <dgm:prSet/>
      <dgm:spPr/>
      <dgm:t>
        <a:bodyPr/>
        <a:lstStyle/>
        <a:p>
          <a:endParaRPr lang="ru-RU"/>
        </a:p>
      </dgm:t>
    </dgm:pt>
    <dgm:pt modelId="{E0D076AD-E807-4767-A32D-31A4856EE782}">
      <dgm:prSet/>
      <dgm:spPr/>
      <dgm:t>
        <a:bodyPr/>
        <a:lstStyle/>
        <a:p>
          <a:pPr rtl="0"/>
          <a:r>
            <a:rPr lang="ru-RU" b="1" i="0" smtClean="0"/>
            <a:t>Технология способствует:</a:t>
          </a:r>
          <a:endParaRPr lang="ru-RU" b="1"/>
        </a:p>
      </dgm:t>
    </dgm:pt>
    <dgm:pt modelId="{0E15029D-34E9-4B6E-B26B-9E828BDC241C}" type="parTrans" cxnId="{80B9FFB4-A5A4-426E-9AEB-350E44D0AC49}">
      <dgm:prSet/>
      <dgm:spPr/>
      <dgm:t>
        <a:bodyPr/>
        <a:lstStyle/>
        <a:p>
          <a:endParaRPr lang="ru-RU"/>
        </a:p>
      </dgm:t>
    </dgm:pt>
    <dgm:pt modelId="{B292402F-98ED-49A7-89C1-850F41070759}" type="sibTrans" cxnId="{80B9FFB4-A5A4-426E-9AEB-350E44D0AC49}">
      <dgm:prSet/>
      <dgm:spPr/>
      <dgm:t>
        <a:bodyPr/>
        <a:lstStyle/>
        <a:p>
          <a:endParaRPr lang="ru-RU"/>
        </a:p>
      </dgm:t>
    </dgm:pt>
    <dgm:pt modelId="{8D7880F5-CC76-49E9-8035-C593675D331F}">
      <dgm:prSet/>
      <dgm:spPr/>
      <dgm:t>
        <a:bodyPr/>
        <a:lstStyle/>
        <a:p>
          <a:pPr rtl="0"/>
          <a:r>
            <a:rPr lang="ru-RU" b="0" i="0" dirty="0" smtClean="0"/>
            <a:t>Уменьшению дискомфорта;</a:t>
          </a:r>
          <a:endParaRPr lang="ru-RU" dirty="0"/>
        </a:p>
      </dgm:t>
    </dgm:pt>
    <dgm:pt modelId="{63F6CB0A-4502-4927-A01A-64768463C527}" type="parTrans" cxnId="{C638C776-DB7B-4710-AF19-89C7A7388B74}">
      <dgm:prSet/>
      <dgm:spPr/>
      <dgm:t>
        <a:bodyPr/>
        <a:lstStyle/>
        <a:p>
          <a:endParaRPr lang="ru-RU"/>
        </a:p>
      </dgm:t>
    </dgm:pt>
    <dgm:pt modelId="{04EF3DA8-F030-46F8-BFE5-D0EB783EBB5A}" type="sibTrans" cxnId="{C638C776-DB7B-4710-AF19-89C7A7388B74}">
      <dgm:prSet/>
      <dgm:spPr/>
      <dgm:t>
        <a:bodyPr/>
        <a:lstStyle/>
        <a:p>
          <a:endParaRPr lang="ru-RU"/>
        </a:p>
      </dgm:t>
    </dgm:pt>
    <dgm:pt modelId="{7890CFC2-2A4D-4FF2-A12C-04B8CE96A992}">
      <dgm:prSet/>
      <dgm:spPr/>
      <dgm:t>
        <a:bodyPr/>
        <a:lstStyle/>
        <a:p>
          <a:pPr rtl="0"/>
          <a:r>
            <a:rPr lang="ru-RU" b="0" i="0" dirty="0" smtClean="0"/>
            <a:t>Предотвращению перегрузок;</a:t>
          </a:r>
          <a:endParaRPr lang="ru-RU" dirty="0"/>
        </a:p>
      </dgm:t>
    </dgm:pt>
    <dgm:pt modelId="{B4F8F9B2-D9A5-4FDF-9BB9-0098EA668F2D}" type="parTrans" cxnId="{C68C640E-3106-4FAB-ACF3-61688936DA2E}">
      <dgm:prSet/>
      <dgm:spPr/>
      <dgm:t>
        <a:bodyPr/>
        <a:lstStyle/>
        <a:p>
          <a:endParaRPr lang="ru-RU"/>
        </a:p>
      </dgm:t>
    </dgm:pt>
    <dgm:pt modelId="{0DCA0E45-844E-4ED5-85D5-7E1018CDDC53}" type="sibTrans" cxnId="{C68C640E-3106-4FAB-ACF3-61688936DA2E}">
      <dgm:prSet/>
      <dgm:spPr/>
      <dgm:t>
        <a:bodyPr/>
        <a:lstStyle/>
        <a:p>
          <a:endParaRPr lang="ru-RU"/>
        </a:p>
      </dgm:t>
    </dgm:pt>
    <dgm:pt modelId="{671AF413-AA74-429F-8DAD-C9241B9169B3}">
      <dgm:prSet/>
      <dgm:spPr/>
      <dgm:t>
        <a:bodyPr/>
        <a:lstStyle/>
        <a:p>
          <a:pPr rtl="0"/>
          <a:r>
            <a:rPr lang="ru-RU" b="0" i="0" dirty="0" smtClean="0"/>
            <a:t>Самореализации и социализации;</a:t>
          </a:r>
          <a:endParaRPr lang="ru-RU" dirty="0"/>
        </a:p>
      </dgm:t>
    </dgm:pt>
    <dgm:pt modelId="{80CCC89D-C48A-4BA2-8606-76DBF0554242}" type="parTrans" cxnId="{F76B22AB-FC6A-4C12-A61E-28ECAEE4F60E}">
      <dgm:prSet/>
      <dgm:spPr/>
      <dgm:t>
        <a:bodyPr/>
        <a:lstStyle/>
        <a:p>
          <a:endParaRPr lang="ru-RU"/>
        </a:p>
      </dgm:t>
    </dgm:pt>
    <dgm:pt modelId="{54A93606-A49F-46F7-8A67-5F191FE5D38E}" type="sibTrans" cxnId="{F76B22AB-FC6A-4C12-A61E-28ECAEE4F60E}">
      <dgm:prSet/>
      <dgm:spPr/>
      <dgm:t>
        <a:bodyPr/>
        <a:lstStyle/>
        <a:p>
          <a:endParaRPr lang="ru-RU"/>
        </a:p>
      </dgm:t>
    </dgm:pt>
    <dgm:pt modelId="{43799234-247A-4F4F-A52D-F312A5A58AB0}">
      <dgm:prSet/>
      <dgm:spPr/>
      <dgm:t>
        <a:bodyPr/>
        <a:lstStyle/>
        <a:p>
          <a:pPr rtl="0"/>
          <a:r>
            <a:rPr lang="ru-RU" b="0" i="0" dirty="0" smtClean="0"/>
            <a:t>Развитию познавательной деятельности;</a:t>
          </a:r>
          <a:endParaRPr lang="ru-RU" dirty="0"/>
        </a:p>
      </dgm:t>
    </dgm:pt>
    <dgm:pt modelId="{2676F8DB-5151-489C-BCC2-2B571DF24F84}" type="parTrans" cxnId="{33E018BE-C42B-4A5B-812A-4A3BD45A9139}">
      <dgm:prSet/>
      <dgm:spPr/>
      <dgm:t>
        <a:bodyPr/>
        <a:lstStyle/>
        <a:p>
          <a:endParaRPr lang="ru-RU"/>
        </a:p>
      </dgm:t>
    </dgm:pt>
    <dgm:pt modelId="{D341C59D-23BF-408E-BEED-947AF490DF9A}" type="sibTrans" cxnId="{33E018BE-C42B-4A5B-812A-4A3BD45A9139}">
      <dgm:prSet/>
      <dgm:spPr/>
      <dgm:t>
        <a:bodyPr/>
        <a:lstStyle/>
        <a:p>
          <a:endParaRPr lang="ru-RU"/>
        </a:p>
      </dgm:t>
    </dgm:pt>
    <dgm:pt modelId="{4BBCE1C9-3F19-413B-8081-4600D35F874F}">
      <dgm:prSet/>
      <dgm:spPr/>
      <dgm:t>
        <a:bodyPr/>
        <a:lstStyle/>
        <a:p>
          <a:pPr rtl="0"/>
          <a:r>
            <a:rPr lang="ru-RU" b="0" i="0" dirty="0" smtClean="0"/>
            <a:t>Выявлению одаренных детей;</a:t>
          </a:r>
          <a:endParaRPr lang="ru-RU" dirty="0"/>
        </a:p>
      </dgm:t>
    </dgm:pt>
    <dgm:pt modelId="{D180FB52-5A81-4D56-A8D6-1C37C3985F82}" type="parTrans" cxnId="{EFD842CC-011A-40A1-9DEC-78239B1CF9AC}">
      <dgm:prSet/>
      <dgm:spPr/>
      <dgm:t>
        <a:bodyPr/>
        <a:lstStyle/>
        <a:p>
          <a:endParaRPr lang="ru-RU"/>
        </a:p>
      </dgm:t>
    </dgm:pt>
    <dgm:pt modelId="{F31484ED-9AAF-4E9C-ACFA-F280BC58D1F5}" type="sibTrans" cxnId="{EFD842CC-011A-40A1-9DEC-78239B1CF9AC}">
      <dgm:prSet/>
      <dgm:spPr/>
      <dgm:t>
        <a:bodyPr/>
        <a:lstStyle/>
        <a:p>
          <a:endParaRPr lang="ru-RU"/>
        </a:p>
      </dgm:t>
    </dgm:pt>
    <dgm:pt modelId="{163B62AA-059E-43BB-B920-D54D8FF579FB}">
      <dgm:prSet/>
      <dgm:spPr/>
      <dgm:t>
        <a:bodyPr/>
        <a:lstStyle/>
        <a:p>
          <a:pPr rtl="0"/>
          <a:r>
            <a:rPr lang="ru-RU" b="0" i="0" dirty="0" smtClean="0"/>
            <a:t>Повышению качества образовательного процесса. </a:t>
          </a:r>
          <a:endParaRPr lang="ru-RU" dirty="0"/>
        </a:p>
      </dgm:t>
    </dgm:pt>
    <dgm:pt modelId="{34E3D39B-42D2-4495-BAE7-0B64CFAE1601}" type="parTrans" cxnId="{42DDCF44-5A21-4759-8431-DD5D21192495}">
      <dgm:prSet/>
      <dgm:spPr/>
      <dgm:t>
        <a:bodyPr/>
        <a:lstStyle/>
        <a:p>
          <a:endParaRPr lang="ru-RU"/>
        </a:p>
      </dgm:t>
    </dgm:pt>
    <dgm:pt modelId="{97A73B5C-390E-4BD3-B03B-B42A1CE6697C}" type="sibTrans" cxnId="{42DDCF44-5A21-4759-8431-DD5D21192495}">
      <dgm:prSet/>
      <dgm:spPr/>
      <dgm:t>
        <a:bodyPr/>
        <a:lstStyle/>
        <a:p>
          <a:endParaRPr lang="ru-RU"/>
        </a:p>
      </dgm:t>
    </dgm:pt>
    <dgm:pt modelId="{83E4613C-5865-40E6-BA4F-A0F4A8B18D98}" type="pres">
      <dgm:prSet presAssocID="{4EF76819-490B-45DA-9E8C-1B0626255E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A1E534-EE4D-4FA6-9D6C-474A0AB1C66C}" type="pres">
      <dgm:prSet presAssocID="{4A5505B2-894B-465F-967B-556F6B7717AA}" presName="composite" presStyleCnt="0"/>
      <dgm:spPr/>
    </dgm:pt>
    <dgm:pt modelId="{301053F7-BE7C-4C99-9E86-D0AF003C5E92}" type="pres">
      <dgm:prSet presAssocID="{4A5505B2-894B-465F-967B-556F6B7717AA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0C35E-DAB5-4B3E-84EF-8A2DFDCE456A}" type="pres">
      <dgm:prSet presAssocID="{4A5505B2-894B-465F-967B-556F6B7717AA}" presName="parSh" presStyleLbl="node1" presStyleIdx="0" presStyleCnt="2"/>
      <dgm:spPr/>
      <dgm:t>
        <a:bodyPr/>
        <a:lstStyle/>
        <a:p>
          <a:endParaRPr lang="ru-RU"/>
        </a:p>
      </dgm:t>
    </dgm:pt>
    <dgm:pt modelId="{809FB759-3E95-469E-BAEC-19E7DAC86C02}" type="pres">
      <dgm:prSet presAssocID="{4A5505B2-894B-465F-967B-556F6B7717AA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67E95-B24D-4A23-9690-FBDAAE79DB8B}" type="pres">
      <dgm:prSet presAssocID="{297A7C0E-076E-4CDD-A271-882DC69FB6E6}" presName="sibTrans" presStyleLbl="sibTrans2D1" presStyleIdx="0" presStyleCnt="1"/>
      <dgm:spPr/>
      <dgm:t>
        <a:bodyPr/>
        <a:lstStyle/>
        <a:p>
          <a:endParaRPr lang="ru-RU"/>
        </a:p>
      </dgm:t>
    </dgm:pt>
    <dgm:pt modelId="{171A9032-A537-4F41-AAF1-894C41EEB1CB}" type="pres">
      <dgm:prSet presAssocID="{297A7C0E-076E-4CDD-A271-882DC69FB6E6}" presName="connTx" presStyleLbl="sibTrans2D1" presStyleIdx="0" presStyleCnt="1"/>
      <dgm:spPr/>
      <dgm:t>
        <a:bodyPr/>
        <a:lstStyle/>
        <a:p>
          <a:endParaRPr lang="ru-RU"/>
        </a:p>
      </dgm:t>
    </dgm:pt>
    <dgm:pt modelId="{CD328EBA-7111-4F5B-82A2-5E7230A59036}" type="pres">
      <dgm:prSet presAssocID="{E0D076AD-E807-4767-A32D-31A4856EE782}" presName="composite" presStyleCnt="0"/>
      <dgm:spPr/>
    </dgm:pt>
    <dgm:pt modelId="{E0AA7644-830F-4768-ACE9-9051D1880F28}" type="pres">
      <dgm:prSet presAssocID="{E0D076AD-E807-4767-A32D-31A4856EE78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8C771-4DC1-4CD4-B286-B7580BF3AC63}" type="pres">
      <dgm:prSet presAssocID="{E0D076AD-E807-4767-A32D-31A4856EE782}" presName="parSh" presStyleLbl="node1" presStyleIdx="1" presStyleCnt="2"/>
      <dgm:spPr/>
      <dgm:t>
        <a:bodyPr/>
        <a:lstStyle/>
        <a:p>
          <a:endParaRPr lang="ru-RU"/>
        </a:p>
      </dgm:t>
    </dgm:pt>
    <dgm:pt modelId="{99C998CF-2E67-4D5C-8AF5-8B0BAD91DC61}" type="pres">
      <dgm:prSet presAssocID="{E0D076AD-E807-4767-A32D-31A4856EE782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CA418E-C222-4F5D-AFCD-A05B25CDD351}" srcId="{4A5505B2-894B-465F-967B-556F6B7717AA}" destId="{C9580B61-8C10-4210-A59E-25E2FAB47EED}" srcOrd="2" destOrd="0" parTransId="{616E2756-E7B3-46E2-AE02-8F86FA21AE62}" sibTransId="{3CBF4DDC-1EEA-4B59-AF14-A665F690DCFE}"/>
    <dgm:cxn modelId="{028A281A-29E3-4F43-9371-2C8EE13B2E6C}" type="presOf" srcId="{E0D076AD-E807-4767-A32D-31A4856EE782}" destId="{F658C771-4DC1-4CD4-B286-B7580BF3AC63}" srcOrd="1" destOrd="0" presId="urn:microsoft.com/office/officeart/2005/8/layout/process3"/>
    <dgm:cxn modelId="{CA648FE4-4613-4AEF-B512-169DC2F4BEB5}" srcId="{4A5505B2-894B-465F-967B-556F6B7717AA}" destId="{A75ABADC-D931-452D-9FB4-D630EA247346}" srcOrd="3" destOrd="0" parTransId="{9C9879F2-0791-4623-9008-B80842AA0B14}" sibTransId="{D7A6E201-0D42-42F3-94D2-D178E0745F0B}"/>
    <dgm:cxn modelId="{D69D2510-2560-4285-B55D-3C96F92F48E2}" type="presOf" srcId="{A09647AB-DFCD-4DFD-8B4A-C78460C97B55}" destId="{809FB759-3E95-469E-BAEC-19E7DAC86C02}" srcOrd="0" destOrd="5" presId="urn:microsoft.com/office/officeart/2005/8/layout/process3"/>
    <dgm:cxn modelId="{4775FA7C-79EE-4352-9873-19AC700CFB4E}" type="presOf" srcId="{A75ABADC-D931-452D-9FB4-D630EA247346}" destId="{809FB759-3E95-469E-BAEC-19E7DAC86C02}" srcOrd="0" destOrd="3" presId="urn:microsoft.com/office/officeart/2005/8/layout/process3"/>
    <dgm:cxn modelId="{9FD059FD-63A9-40CD-85A2-05BEA4E90B1A}" srcId="{4A5505B2-894B-465F-967B-556F6B7717AA}" destId="{02D70B51-6FE5-4D00-9AB6-38DE64024484}" srcOrd="6" destOrd="0" parTransId="{22217C96-CFD2-482E-BC71-A5AE927131CA}" sibTransId="{D3339B71-22A8-4A97-B035-93C554EA54ED}"/>
    <dgm:cxn modelId="{97D80722-F20D-494A-86C0-134CEA55AF5A}" srcId="{4A5505B2-894B-465F-967B-556F6B7717AA}" destId="{6E5D3DB9-B492-4F6F-9A0F-144BC7FF4B38}" srcOrd="7" destOrd="0" parTransId="{8AA454D0-938C-4FA4-906E-2399DC1E306F}" sibTransId="{F07F958E-EBE8-4478-A1F7-E9B47455FBE9}"/>
    <dgm:cxn modelId="{7EF6EFDE-4365-4CCC-982A-650D26462892}" type="presOf" srcId="{C9580B61-8C10-4210-A59E-25E2FAB47EED}" destId="{809FB759-3E95-469E-BAEC-19E7DAC86C02}" srcOrd="0" destOrd="2" presId="urn:microsoft.com/office/officeart/2005/8/layout/process3"/>
    <dgm:cxn modelId="{EFD842CC-011A-40A1-9DEC-78239B1CF9AC}" srcId="{E0D076AD-E807-4767-A32D-31A4856EE782}" destId="{4BBCE1C9-3F19-413B-8081-4600D35F874F}" srcOrd="4" destOrd="0" parTransId="{D180FB52-5A81-4D56-A8D6-1C37C3985F82}" sibTransId="{F31484ED-9AAF-4E9C-ACFA-F280BC58D1F5}"/>
    <dgm:cxn modelId="{EC0831F4-D220-4C25-B30E-E70CC7978066}" type="presOf" srcId="{E0D076AD-E807-4767-A32D-31A4856EE782}" destId="{E0AA7644-830F-4768-ACE9-9051D1880F28}" srcOrd="0" destOrd="0" presId="urn:microsoft.com/office/officeart/2005/8/layout/process3"/>
    <dgm:cxn modelId="{AA95AEC0-4C0C-4B00-85F8-7BB438E36EF4}" type="presOf" srcId="{02D70B51-6FE5-4D00-9AB6-38DE64024484}" destId="{809FB759-3E95-469E-BAEC-19E7DAC86C02}" srcOrd="0" destOrd="6" presId="urn:microsoft.com/office/officeart/2005/8/layout/process3"/>
    <dgm:cxn modelId="{F76B22AB-FC6A-4C12-A61E-28ECAEE4F60E}" srcId="{E0D076AD-E807-4767-A32D-31A4856EE782}" destId="{671AF413-AA74-429F-8DAD-C9241B9169B3}" srcOrd="2" destOrd="0" parTransId="{80CCC89D-C48A-4BA2-8606-76DBF0554242}" sibTransId="{54A93606-A49F-46F7-8A67-5F191FE5D38E}"/>
    <dgm:cxn modelId="{C638C776-DB7B-4710-AF19-89C7A7388B74}" srcId="{E0D076AD-E807-4767-A32D-31A4856EE782}" destId="{8D7880F5-CC76-49E9-8035-C593675D331F}" srcOrd="0" destOrd="0" parTransId="{63F6CB0A-4502-4927-A01A-64768463C527}" sibTransId="{04EF3DA8-F030-46F8-BFE5-D0EB783EBB5A}"/>
    <dgm:cxn modelId="{33E018BE-C42B-4A5B-812A-4A3BD45A9139}" srcId="{E0D076AD-E807-4767-A32D-31A4856EE782}" destId="{43799234-247A-4F4F-A52D-F312A5A58AB0}" srcOrd="3" destOrd="0" parTransId="{2676F8DB-5151-489C-BCC2-2B571DF24F84}" sibTransId="{D341C59D-23BF-408E-BEED-947AF490DF9A}"/>
    <dgm:cxn modelId="{80B9FFB4-A5A4-426E-9AEB-350E44D0AC49}" srcId="{4EF76819-490B-45DA-9E8C-1B0626255E0E}" destId="{E0D076AD-E807-4767-A32D-31A4856EE782}" srcOrd="1" destOrd="0" parTransId="{0E15029D-34E9-4B6E-B26B-9E828BDC241C}" sibTransId="{B292402F-98ED-49A7-89C1-850F41070759}"/>
    <dgm:cxn modelId="{012F4D42-AB97-4CFF-9740-F895398A1E28}" type="presOf" srcId="{163B62AA-059E-43BB-B920-D54D8FF579FB}" destId="{99C998CF-2E67-4D5C-8AF5-8B0BAD91DC61}" srcOrd="0" destOrd="5" presId="urn:microsoft.com/office/officeart/2005/8/layout/process3"/>
    <dgm:cxn modelId="{4E86F267-C019-4C7B-BD20-F812CCD51B2C}" type="presOf" srcId="{8D7880F5-CC76-49E9-8035-C593675D331F}" destId="{99C998CF-2E67-4D5C-8AF5-8B0BAD91DC61}" srcOrd="0" destOrd="0" presId="urn:microsoft.com/office/officeart/2005/8/layout/process3"/>
    <dgm:cxn modelId="{9DB697D6-5B4F-4164-B131-90C6A0A5B6A0}" srcId="{4A5505B2-894B-465F-967B-556F6B7717AA}" destId="{19A4E12C-8C56-433B-866C-0B2F5FA3BD39}" srcOrd="4" destOrd="0" parTransId="{46C8D0ED-6EC6-4C5E-97BA-269D45394F30}" sibTransId="{79704772-F376-49AA-B2F3-14F2E8E812BF}"/>
    <dgm:cxn modelId="{C68C640E-3106-4FAB-ACF3-61688936DA2E}" srcId="{E0D076AD-E807-4767-A32D-31A4856EE782}" destId="{7890CFC2-2A4D-4FF2-A12C-04B8CE96A992}" srcOrd="1" destOrd="0" parTransId="{B4F8F9B2-D9A5-4FDF-9BB9-0098EA668F2D}" sibTransId="{0DCA0E45-844E-4ED5-85D5-7E1018CDDC53}"/>
    <dgm:cxn modelId="{0791929A-59C3-4228-A3D5-E4FF46F21F93}" type="presOf" srcId="{8BD39667-7C6D-409B-A547-939B5AABF8DA}" destId="{809FB759-3E95-469E-BAEC-19E7DAC86C02}" srcOrd="0" destOrd="1" presId="urn:microsoft.com/office/officeart/2005/8/layout/process3"/>
    <dgm:cxn modelId="{0430E0B4-9B23-4612-8DC0-973959B72871}" srcId="{4EF76819-490B-45DA-9E8C-1B0626255E0E}" destId="{4A5505B2-894B-465F-967B-556F6B7717AA}" srcOrd="0" destOrd="0" parTransId="{913CA04A-C577-4409-938D-F71064F63997}" sibTransId="{297A7C0E-076E-4CDD-A271-882DC69FB6E6}"/>
    <dgm:cxn modelId="{C86BE65D-9F6C-474B-898C-813B2CF34033}" type="presOf" srcId="{6E5D3DB9-B492-4F6F-9A0F-144BC7FF4B38}" destId="{809FB759-3E95-469E-BAEC-19E7DAC86C02}" srcOrd="0" destOrd="7" presId="urn:microsoft.com/office/officeart/2005/8/layout/process3"/>
    <dgm:cxn modelId="{2928121E-3BC8-4350-9C33-75F7EC548A4A}" type="presOf" srcId="{671AF413-AA74-429F-8DAD-C9241B9169B3}" destId="{99C998CF-2E67-4D5C-8AF5-8B0BAD91DC61}" srcOrd="0" destOrd="2" presId="urn:microsoft.com/office/officeart/2005/8/layout/process3"/>
    <dgm:cxn modelId="{CD6707B0-A915-4975-9D77-A35378BEC2FA}" type="presOf" srcId="{297A7C0E-076E-4CDD-A271-882DC69FB6E6}" destId="{171A9032-A537-4F41-AAF1-894C41EEB1CB}" srcOrd="1" destOrd="0" presId="urn:microsoft.com/office/officeart/2005/8/layout/process3"/>
    <dgm:cxn modelId="{DD0B90A6-3E87-4F85-B8D9-4FD5495EFC50}" srcId="{4A5505B2-894B-465F-967B-556F6B7717AA}" destId="{CB3435E7-A756-438B-BEF4-F513113F4D58}" srcOrd="0" destOrd="0" parTransId="{963BA0F3-27E7-4450-B768-6107E9D3F658}" sibTransId="{66A73EAF-6C08-4DBE-BECC-687A26C54F9A}"/>
    <dgm:cxn modelId="{42DDCF44-5A21-4759-8431-DD5D21192495}" srcId="{E0D076AD-E807-4767-A32D-31A4856EE782}" destId="{163B62AA-059E-43BB-B920-D54D8FF579FB}" srcOrd="5" destOrd="0" parTransId="{34E3D39B-42D2-4495-BAE7-0B64CFAE1601}" sibTransId="{97A73B5C-390E-4BD3-B03B-B42A1CE6697C}"/>
    <dgm:cxn modelId="{64C92FD0-2BFD-41B0-8022-14B5D964640E}" type="presOf" srcId="{7890CFC2-2A4D-4FF2-A12C-04B8CE96A992}" destId="{99C998CF-2E67-4D5C-8AF5-8B0BAD91DC61}" srcOrd="0" destOrd="1" presId="urn:microsoft.com/office/officeart/2005/8/layout/process3"/>
    <dgm:cxn modelId="{27CA3D59-91A4-4174-90A9-E627606CBBD1}" type="presOf" srcId="{4BBCE1C9-3F19-413B-8081-4600D35F874F}" destId="{99C998CF-2E67-4D5C-8AF5-8B0BAD91DC61}" srcOrd="0" destOrd="4" presId="urn:microsoft.com/office/officeart/2005/8/layout/process3"/>
    <dgm:cxn modelId="{994EA1C8-E91D-46BF-9440-2A63B9A08C64}" type="presOf" srcId="{4A5505B2-894B-465F-967B-556F6B7717AA}" destId="{301053F7-BE7C-4C99-9E86-D0AF003C5E92}" srcOrd="0" destOrd="0" presId="urn:microsoft.com/office/officeart/2005/8/layout/process3"/>
    <dgm:cxn modelId="{B93A16C0-4E7F-4D6A-BF45-3734B1BB5D16}" type="presOf" srcId="{43799234-247A-4F4F-A52D-F312A5A58AB0}" destId="{99C998CF-2E67-4D5C-8AF5-8B0BAD91DC61}" srcOrd="0" destOrd="3" presId="urn:microsoft.com/office/officeart/2005/8/layout/process3"/>
    <dgm:cxn modelId="{6B921AED-25A5-4591-9500-4290E5B1A7FB}" srcId="{4A5505B2-894B-465F-967B-556F6B7717AA}" destId="{8BD39667-7C6D-409B-A547-939B5AABF8DA}" srcOrd="1" destOrd="0" parTransId="{DFF58CFC-7F8D-412B-A610-9BEE4BD93839}" sibTransId="{C331F21B-A43B-4632-B301-4D3860CD2ABE}"/>
    <dgm:cxn modelId="{FD75FEA0-155A-4052-BAA7-1E3FDC890F7D}" type="presOf" srcId="{19A4E12C-8C56-433B-866C-0B2F5FA3BD39}" destId="{809FB759-3E95-469E-BAEC-19E7DAC86C02}" srcOrd="0" destOrd="4" presId="urn:microsoft.com/office/officeart/2005/8/layout/process3"/>
    <dgm:cxn modelId="{FDEFC220-5F6A-44F6-8F2C-4DD7E7BB2E9D}" srcId="{4A5505B2-894B-465F-967B-556F6B7717AA}" destId="{A09647AB-DFCD-4DFD-8B4A-C78460C97B55}" srcOrd="5" destOrd="0" parTransId="{AE9F66B7-CA48-42EB-92EB-EFA11E029BAC}" sibTransId="{CA46A0B8-1190-41AC-BCD1-2733B6EBEC85}"/>
    <dgm:cxn modelId="{097DD0E0-836D-4C6D-8063-4B3F539D46FD}" type="presOf" srcId="{CB3435E7-A756-438B-BEF4-F513113F4D58}" destId="{809FB759-3E95-469E-BAEC-19E7DAC86C02}" srcOrd="0" destOrd="0" presId="urn:microsoft.com/office/officeart/2005/8/layout/process3"/>
    <dgm:cxn modelId="{1FB42682-FAB5-451A-B038-566F6E64B3BC}" type="presOf" srcId="{297A7C0E-076E-4CDD-A271-882DC69FB6E6}" destId="{A9B67E95-B24D-4A23-9690-FBDAAE79DB8B}" srcOrd="0" destOrd="0" presId="urn:microsoft.com/office/officeart/2005/8/layout/process3"/>
    <dgm:cxn modelId="{C32B23B6-8025-405F-A062-8DB41C0767FC}" type="presOf" srcId="{4EF76819-490B-45DA-9E8C-1B0626255E0E}" destId="{83E4613C-5865-40E6-BA4F-A0F4A8B18D98}" srcOrd="0" destOrd="0" presId="urn:microsoft.com/office/officeart/2005/8/layout/process3"/>
    <dgm:cxn modelId="{A68920DE-53C7-4DC6-8BCE-615ECC2766B3}" type="presOf" srcId="{4A5505B2-894B-465F-967B-556F6B7717AA}" destId="{11C0C35E-DAB5-4B3E-84EF-8A2DFDCE456A}" srcOrd="1" destOrd="0" presId="urn:microsoft.com/office/officeart/2005/8/layout/process3"/>
    <dgm:cxn modelId="{1274A286-4E5D-4AFE-92C5-719CC366F71E}" type="presParOf" srcId="{83E4613C-5865-40E6-BA4F-A0F4A8B18D98}" destId="{F7A1E534-EE4D-4FA6-9D6C-474A0AB1C66C}" srcOrd="0" destOrd="0" presId="urn:microsoft.com/office/officeart/2005/8/layout/process3"/>
    <dgm:cxn modelId="{2D1668DB-D337-4479-82FE-5E2812A7B802}" type="presParOf" srcId="{F7A1E534-EE4D-4FA6-9D6C-474A0AB1C66C}" destId="{301053F7-BE7C-4C99-9E86-D0AF003C5E92}" srcOrd="0" destOrd="0" presId="urn:microsoft.com/office/officeart/2005/8/layout/process3"/>
    <dgm:cxn modelId="{AA87C31A-A8F4-43B6-A910-648D02A01496}" type="presParOf" srcId="{F7A1E534-EE4D-4FA6-9D6C-474A0AB1C66C}" destId="{11C0C35E-DAB5-4B3E-84EF-8A2DFDCE456A}" srcOrd="1" destOrd="0" presId="urn:microsoft.com/office/officeart/2005/8/layout/process3"/>
    <dgm:cxn modelId="{0D14784B-53AA-4127-A4E0-6AD45F006D65}" type="presParOf" srcId="{F7A1E534-EE4D-4FA6-9D6C-474A0AB1C66C}" destId="{809FB759-3E95-469E-BAEC-19E7DAC86C02}" srcOrd="2" destOrd="0" presId="urn:microsoft.com/office/officeart/2005/8/layout/process3"/>
    <dgm:cxn modelId="{024995A5-ED45-4D04-8D82-B0F5B2AD1D4F}" type="presParOf" srcId="{83E4613C-5865-40E6-BA4F-A0F4A8B18D98}" destId="{A9B67E95-B24D-4A23-9690-FBDAAE79DB8B}" srcOrd="1" destOrd="0" presId="urn:microsoft.com/office/officeart/2005/8/layout/process3"/>
    <dgm:cxn modelId="{C9ABE155-83D0-4D23-A112-BC50622D27E3}" type="presParOf" srcId="{A9B67E95-B24D-4A23-9690-FBDAAE79DB8B}" destId="{171A9032-A537-4F41-AAF1-894C41EEB1CB}" srcOrd="0" destOrd="0" presId="urn:microsoft.com/office/officeart/2005/8/layout/process3"/>
    <dgm:cxn modelId="{A60758A0-8C8F-42ED-9771-BDFDC6F99084}" type="presParOf" srcId="{83E4613C-5865-40E6-BA4F-A0F4A8B18D98}" destId="{CD328EBA-7111-4F5B-82A2-5E7230A59036}" srcOrd="2" destOrd="0" presId="urn:microsoft.com/office/officeart/2005/8/layout/process3"/>
    <dgm:cxn modelId="{F1A2A230-36D7-4C5D-B6B0-ECC6360403E2}" type="presParOf" srcId="{CD328EBA-7111-4F5B-82A2-5E7230A59036}" destId="{E0AA7644-830F-4768-ACE9-9051D1880F28}" srcOrd="0" destOrd="0" presId="urn:microsoft.com/office/officeart/2005/8/layout/process3"/>
    <dgm:cxn modelId="{C893B35C-C0C9-4B98-BCF3-4610AC509DCA}" type="presParOf" srcId="{CD328EBA-7111-4F5B-82A2-5E7230A59036}" destId="{F658C771-4DC1-4CD4-B286-B7580BF3AC63}" srcOrd="1" destOrd="0" presId="urn:microsoft.com/office/officeart/2005/8/layout/process3"/>
    <dgm:cxn modelId="{7D4C7895-59B3-4377-9F5D-7F8E16E60874}" type="presParOf" srcId="{CD328EBA-7111-4F5B-82A2-5E7230A59036}" destId="{99C998CF-2E67-4D5C-8AF5-8B0BAD91DC6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1E7725-E8B2-47D4-8D66-A9498166779B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A5E60BD-583D-4C50-B3C1-07589F70947D}">
      <dgm:prSet/>
      <dgm:spPr/>
      <dgm:t>
        <a:bodyPr/>
        <a:lstStyle/>
        <a:p>
          <a:pPr rtl="0"/>
          <a:r>
            <a:rPr lang="ru-RU" b="1" i="0" dirty="0" smtClean="0"/>
            <a:t>Использование </a:t>
          </a:r>
          <a:r>
            <a:rPr lang="ru-RU" b="1" i="0" dirty="0" err="1" smtClean="0"/>
            <a:t>межпредметных</a:t>
          </a:r>
          <a:r>
            <a:rPr lang="ru-RU" b="1" i="0" dirty="0" smtClean="0"/>
            <a:t> связей </a:t>
          </a:r>
          <a:r>
            <a:rPr lang="ru-RU" b="0" i="0" dirty="0" smtClean="0"/>
            <a:t>(окружающий мир, история, музыка, математика, технология):</a:t>
          </a:r>
          <a:endParaRPr lang="ru-RU" dirty="0"/>
        </a:p>
      </dgm:t>
    </dgm:pt>
    <dgm:pt modelId="{A834960B-D98F-44E6-B31E-3213A06CDBBC}" type="parTrans" cxnId="{6997C12F-9335-4B51-B154-CAD8718EA4F8}">
      <dgm:prSet/>
      <dgm:spPr/>
      <dgm:t>
        <a:bodyPr/>
        <a:lstStyle/>
        <a:p>
          <a:endParaRPr lang="ru-RU"/>
        </a:p>
      </dgm:t>
    </dgm:pt>
    <dgm:pt modelId="{A9490D2C-124D-41A3-8E40-47E6F02AC258}" type="sibTrans" cxnId="{6997C12F-9335-4B51-B154-CAD8718EA4F8}">
      <dgm:prSet/>
      <dgm:spPr/>
      <dgm:t>
        <a:bodyPr/>
        <a:lstStyle/>
        <a:p>
          <a:endParaRPr lang="ru-RU"/>
        </a:p>
      </dgm:t>
    </dgm:pt>
    <dgm:pt modelId="{BDAE3C6C-29A7-4D76-91EF-16E5CFC4E1E3}">
      <dgm:prSet/>
      <dgm:spPr/>
      <dgm:t>
        <a:bodyPr/>
        <a:lstStyle/>
        <a:p>
          <a:pPr rtl="0"/>
          <a:r>
            <a:rPr lang="ru-RU" b="0" i="0" dirty="0" smtClean="0"/>
            <a:t>Работа с теоретическим и наглядным материалом;</a:t>
          </a:r>
          <a:endParaRPr lang="ru-RU" dirty="0"/>
        </a:p>
      </dgm:t>
    </dgm:pt>
    <dgm:pt modelId="{C24AA2D7-D257-4352-98A0-D8186888621D}" type="parTrans" cxnId="{5D546FF5-09D6-4273-95D2-648FEBB760D9}">
      <dgm:prSet/>
      <dgm:spPr/>
      <dgm:t>
        <a:bodyPr/>
        <a:lstStyle/>
        <a:p>
          <a:endParaRPr lang="ru-RU"/>
        </a:p>
      </dgm:t>
    </dgm:pt>
    <dgm:pt modelId="{7C64BBF4-ECC5-4888-98DC-673E80350A3A}" type="sibTrans" cxnId="{5D546FF5-09D6-4273-95D2-648FEBB760D9}">
      <dgm:prSet/>
      <dgm:spPr/>
      <dgm:t>
        <a:bodyPr/>
        <a:lstStyle/>
        <a:p>
          <a:endParaRPr lang="ru-RU"/>
        </a:p>
      </dgm:t>
    </dgm:pt>
    <dgm:pt modelId="{9AD60257-F4FD-4BAF-9BA5-7FF680931FBE}">
      <dgm:prSet/>
      <dgm:spPr/>
      <dgm:t>
        <a:bodyPr/>
        <a:lstStyle/>
        <a:p>
          <a:pPr rtl="0"/>
          <a:r>
            <a:rPr lang="ru-RU" b="0" i="0" dirty="0" smtClean="0"/>
            <a:t>Интеллектуальные задания;</a:t>
          </a:r>
          <a:endParaRPr lang="ru-RU" dirty="0"/>
        </a:p>
      </dgm:t>
    </dgm:pt>
    <dgm:pt modelId="{4B1E8B17-A17C-4211-A65F-35244B109DEB}" type="parTrans" cxnId="{15206D5B-6614-4C4E-B5BA-F7C96AE759B9}">
      <dgm:prSet/>
      <dgm:spPr/>
      <dgm:t>
        <a:bodyPr/>
        <a:lstStyle/>
        <a:p>
          <a:endParaRPr lang="ru-RU"/>
        </a:p>
      </dgm:t>
    </dgm:pt>
    <dgm:pt modelId="{99D48C3B-66F9-4577-819E-FC43674AC714}" type="sibTrans" cxnId="{15206D5B-6614-4C4E-B5BA-F7C96AE759B9}">
      <dgm:prSet/>
      <dgm:spPr/>
      <dgm:t>
        <a:bodyPr/>
        <a:lstStyle/>
        <a:p>
          <a:endParaRPr lang="ru-RU"/>
        </a:p>
      </dgm:t>
    </dgm:pt>
    <dgm:pt modelId="{B0093E11-7438-4B09-82CD-D93D371E2F5B}">
      <dgm:prSet/>
      <dgm:spPr/>
      <dgm:t>
        <a:bodyPr/>
        <a:lstStyle/>
        <a:p>
          <a:pPr rtl="0"/>
          <a:r>
            <a:rPr lang="ru-RU" b="0" i="0" dirty="0" smtClean="0"/>
            <a:t>Творческие задания на внимательность, логику, память;</a:t>
          </a:r>
          <a:endParaRPr lang="ru-RU" dirty="0"/>
        </a:p>
      </dgm:t>
    </dgm:pt>
    <dgm:pt modelId="{4614518B-16BE-4019-8134-C4B9EBC61F05}" type="parTrans" cxnId="{1AEDCE1F-CA07-453A-AF54-CC217C314006}">
      <dgm:prSet/>
      <dgm:spPr/>
      <dgm:t>
        <a:bodyPr/>
        <a:lstStyle/>
        <a:p>
          <a:endParaRPr lang="ru-RU"/>
        </a:p>
      </dgm:t>
    </dgm:pt>
    <dgm:pt modelId="{FD42078F-9287-4299-8FE6-BD8A3BF4FDFF}" type="sibTrans" cxnId="{1AEDCE1F-CA07-453A-AF54-CC217C314006}">
      <dgm:prSet/>
      <dgm:spPr/>
      <dgm:t>
        <a:bodyPr/>
        <a:lstStyle/>
        <a:p>
          <a:endParaRPr lang="ru-RU"/>
        </a:p>
      </dgm:t>
    </dgm:pt>
    <dgm:pt modelId="{A477AE71-C27D-4FBA-A70D-34022A9B5991}">
      <dgm:prSet/>
      <dgm:spPr/>
      <dgm:t>
        <a:bodyPr/>
        <a:lstStyle/>
        <a:p>
          <a:pPr rtl="0"/>
          <a:r>
            <a:rPr lang="ru-RU" b="0" i="0" dirty="0" err="1" smtClean="0"/>
            <a:t>Пазлы</a:t>
          </a:r>
          <a:r>
            <a:rPr lang="ru-RU" b="0" i="0" dirty="0" smtClean="0"/>
            <a:t> по темам занятий;</a:t>
          </a:r>
          <a:endParaRPr lang="ru-RU" dirty="0"/>
        </a:p>
      </dgm:t>
    </dgm:pt>
    <dgm:pt modelId="{CCF68B26-EAB1-4B57-B245-11004D8E083D}" type="parTrans" cxnId="{69911E4A-B1FE-4322-A296-B76A68967B4A}">
      <dgm:prSet/>
      <dgm:spPr/>
      <dgm:t>
        <a:bodyPr/>
        <a:lstStyle/>
        <a:p>
          <a:endParaRPr lang="ru-RU"/>
        </a:p>
      </dgm:t>
    </dgm:pt>
    <dgm:pt modelId="{D5BAA6E2-55BA-4FCA-A292-0C4AD1D86373}" type="sibTrans" cxnId="{69911E4A-B1FE-4322-A296-B76A68967B4A}">
      <dgm:prSet/>
      <dgm:spPr/>
      <dgm:t>
        <a:bodyPr/>
        <a:lstStyle/>
        <a:p>
          <a:endParaRPr lang="ru-RU"/>
        </a:p>
      </dgm:t>
    </dgm:pt>
    <dgm:pt modelId="{B48E8414-4508-44E0-B9F9-5804E95303B1}">
      <dgm:prSet/>
      <dgm:spPr/>
      <dgm:t>
        <a:bodyPr/>
        <a:lstStyle/>
        <a:p>
          <a:pPr rtl="0"/>
          <a:r>
            <a:rPr lang="ru-RU" b="1" i="0" dirty="0" smtClean="0"/>
            <a:t>Технология способствует:</a:t>
          </a:r>
          <a:endParaRPr lang="ru-RU" b="1" dirty="0"/>
        </a:p>
      </dgm:t>
    </dgm:pt>
    <dgm:pt modelId="{4C8732F3-B631-4092-9215-2FDB1B901008}" type="parTrans" cxnId="{47D0DDD5-560B-4CF4-877B-7E2C8259C401}">
      <dgm:prSet/>
      <dgm:spPr/>
      <dgm:t>
        <a:bodyPr/>
        <a:lstStyle/>
        <a:p>
          <a:endParaRPr lang="ru-RU"/>
        </a:p>
      </dgm:t>
    </dgm:pt>
    <dgm:pt modelId="{C60553F7-BF59-4E4D-9059-7869042D681E}" type="sibTrans" cxnId="{47D0DDD5-560B-4CF4-877B-7E2C8259C401}">
      <dgm:prSet/>
      <dgm:spPr/>
      <dgm:t>
        <a:bodyPr/>
        <a:lstStyle/>
        <a:p>
          <a:endParaRPr lang="ru-RU"/>
        </a:p>
      </dgm:t>
    </dgm:pt>
    <dgm:pt modelId="{A889B28C-51C4-496F-8AC0-2C8663273194}">
      <dgm:prSet/>
      <dgm:spPr/>
      <dgm:t>
        <a:bodyPr/>
        <a:lstStyle/>
        <a:p>
          <a:pPr rtl="0"/>
          <a:r>
            <a:rPr lang="ru-RU" b="0" i="0" dirty="0" smtClean="0"/>
            <a:t>Расширению кругозора;</a:t>
          </a:r>
          <a:endParaRPr lang="ru-RU" dirty="0"/>
        </a:p>
      </dgm:t>
    </dgm:pt>
    <dgm:pt modelId="{BACBC3B9-8060-4753-AB5E-3CD5CFD17D0A}" type="parTrans" cxnId="{D8CFA832-A92C-4695-B911-F0DF890817D3}">
      <dgm:prSet/>
      <dgm:spPr/>
      <dgm:t>
        <a:bodyPr/>
        <a:lstStyle/>
        <a:p>
          <a:endParaRPr lang="ru-RU"/>
        </a:p>
      </dgm:t>
    </dgm:pt>
    <dgm:pt modelId="{E14B0C2E-CDF9-44D7-B4B8-65153327E93F}" type="sibTrans" cxnId="{D8CFA832-A92C-4695-B911-F0DF890817D3}">
      <dgm:prSet/>
      <dgm:spPr/>
      <dgm:t>
        <a:bodyPr/>
        <a:lstStyle/>
        <a:p>
          <a:endParaRPr lang="ru-RU"/>
        </a:p>
      </dgm:t>
    </dgm:pt>
    <dgm:pt modelId="{F85FDEF9-8034-4379-BA8F-D165C610A526}">
      <dgm:prSet/>
      <dgm:spPr/>
      <dgm:t>
        <a:bodyPr/>
        <a:lstStyle/>
        <a:p>
          <a:pPr rtl="0"/>
          <a:r>
            <a:rPr lang="ru-RU" b="0" i="0" dirty="0" smtClean="0"/>
            <a:t>Ориентирует мышление на будущее;</a:t>
          </a:r>
          <a:endParaRPr lang="ru-RU" dirty="0"/>
        </a:p>
      </dgm:t>
    </dgm:pt>
    <dgm:pt modelId="{8C27BA17-B404-41A7-B226-EF17FC72AEDB}" type="parTrans" cxnId="{EA132B65-FA87-4674-AFA9-82B91AEC155F}">
      <dgm:prSet/>
      <dgm:spPr/>
      <dgm:t>
        <a:bodyPr/>
        <a:lstStyle/>
        <a:p>
          <a:endParaRPr lang="ru-RU"/>
        </a:p>
      </dgm:t>
    </dgm:pt>
    <dgm:pt modelId="{60DC4835-54CE-47CE-9166-2FD9119E2798}" type="sibTrans" cxnId="{EA132B65-FA87-4674-AFA9-82B91AEC155F}">
      <dgm:prSet/>
      <dgm:spPr/>
      <dgm:t>
        <a:bodyPr/>
        <a:lstStyle/>
        <a:p>
          <a:endParaRPr lang="ru-RU"/>
        </a:p>
      </dgm:t>
    </dgm:pt>
    <dgm:pt modelId="{5CCF4881-0050-430A-976C-6342093985D2}">
      <dgm:prSet/>
      <dgm:spPr/>
      <dgm:t>
        <a:bodyPr/>
        <a:lstStyle/>
        <a:p>
          <a:pPr rtl="0"/>
          <a:r>
            <a:rPr lang="ru-RU" b="0" i="0" dirty="0" smtClean="0"/>
            <a:t>Формированию целостного взгляда на мир;</a:t>
          </a:r>
          <a:endParaRPr lang="ru-RU" dirty="0"/>
        </a:p>
      </dgm:t>
    </dgm:pt>
    <dgm:pt modelId="{E79EBDE4-8054-4C2D-ABAF-2B51F551F7F8}" type="parTrans" cxnId="{8FF1BB03-E422-4214-B671-D93D43808401}">
      <dgm:prSet/>
      <dgm:spPr/>
      <dgm:t>
        <a:bodyPr/>
        <a:lstStyle/>
        <a:p>
          <a:endParaRPr lang="ru-RU"/>
        </a:p>
      </dgm:t>
    </dgm:pt>
    <dgm:pt modelId="{4EAE1DB5-CC70-40B3-925C-DF1FE574A701}" type="sibTrans" cxnId="{8FF1BB03-E422-4214-B671-D93D43808401}">
      <dgm:prSet/>
      <dgm:spPr/>
      <dgm:t>
        <a:bodyPr/>
        <a:lstStyle/>
        <a:p>
          <a:endParaRPr lang="ru-RU"/>
        </a:p>
      </dgm:t>
    </dgm:pt>
    <dgm:pt modelId="{2735D5D0-11DB-4B10-BB40-343E43192205}">
      <dgm:prSet/>
      <dgm:spPr/>
      <dgm:t>
        <a:bodyPr/>
        <a:lstStyle/>
        <a:p>
          <a:pPr rtl="0"/>
          <a:r>
            <a:rPr lang="ru-RU" b="0" i="0" dirty="0" smtClean="0"/>
            <a:t>Повышению мотивации;</a:t>
          </a:r>
          <a:endParaRPr lang="ru-RU" dirty="0"/>
        </a:p>
      </dgm:t>
    </dgm:pt>
    <dgm:pt modelId="{020DB2D0-9CF3-4E36-BDFB-1239762B2A1C}" type="parTrans" cxnId="{FC1BD353-80AA-42B6-B3A7-621D6B406D70}">
      <dgm:prSet/>
      <dgm:spPr/>
      <dgm:t>
        <a:bodyPr/>
        <a:lstStyle/>
        <a:p>
          <a:endParaRPr lang="ru-RU"/>
        </a:p>
      </dgm:t>
    </dgm:pt>
    <dgm:pt modelId="{624949CC-8CCB-441E-9F0B-AE14AF5CB640}" type="sibTrans" cxnId="{FC1BD353-80AA-42B6-B3A7-621D6B406D70}">
      <dgm:prSet/>
      <dgm:spPr/>
      <dgm:t>
        <a:bodyPr/>
        <a:lstStyle/>
        <a:p>
          <a:endParaRPr lang="ru-RU"/>
        </a:p>
      </dgm:t>
    </dgm:pt>
    <dgm:pt modelId="{E7DBBF13-4209-41FD-9A51-BEECFCB9312F}">
      <dgm:prSet/>
      <dgm:spPr/>
      <dgm:t>
        <a:bodyPr/>
        <a:lstStyle/>
        <a:p>
          <a:pPr rtl="0"/>
          <a:r>
            <a:rPr lang="ru-RU" b="0" i="0" dirty="0" smtClean="0"/>
            <a:t>Раскраски.</a:t>
          </a:r>
          <a:endParaRPr lang="ru-RU" dirty="0"/>
        </a:p>
      </dgm:t>
    </dgm:pt>
    <dgm:pt modelId="{8C4B703D-6FB9-4D31-AE7F-05E7EAB40999}" type="parTrans" cxnId="{9C36A946-AD71-48B2-A7C9-C7BB0890FCD7}">
      <dgm:prSet/>
      <dgm:spPr/>
      <dgm:t>
        <a:bodyPr/>
        <a:lstStyle/>
        <a:p>
          <a:endParaRPr lang="ru-RU"/>
        </a:p>
      </dgm:t>
    </dgm:pt>
    <dgm:pt modelId="{4390C68E-E6D2-495A-B68D-9BC8707B46E6}" type="sibTrans" cxnId="{9C36A946-AD71-48B2-A7C9-C7BB0890FCD7}">
      <dgm:prSet/>
      <dgm:spPr/>
      <dgm:t>
        <a:bodyPr/>
        <a:lstStyle/>
        <a:p>
          <a:endParaRPr lang="ru-RU"/>
        </a:p>
      </dgm:t>
    </dgm:pt>
    <dgm:pt modelId="{5F46ECD1-A5D6-4DFC-8F81-69E3DEE728CE}">
      <dgm:prSet/>
      <dgm:spPr/>
      <dgm:t>
        <a:bodyPr/>
        <a:lstStyle/>
        <a:p>
          <a:pPr rtl="0"/>
          <a:r>
            <a:rPr lang="ru-RU" dirty="0" err="1" smtClean="0"/>
            <a:t>Квизы</a:t>
          </a:r>
          <a:r>
            <a:rPr lang="ru-RU" dirty="0" smtClean="0"/>
            <a:t>, интерактивные игры;</a:t>
          </a:r>
          <a:endParaRPr lang="ru-RU" dirty="0"/>
        </a:p>
      </dgm:t>
    </dgm:pt>
    <dgm:pt modelId="{7E9CD240-048A-4F7C-BD5C-6E1B9926B82C}" type="parTrans" cxnId="{00CE6910-94F9-4C98-8C02-C310BFE1D88A}">
      <dgm:prSet/>
      <dgm:spPr/>
      <dgm:t>
        <a:bodyPr/>
        <a:lstStyle/>
        <a:p>
          <a:endParaRPr lang="ru-RU"/>
        </a:p>
      </dgm:t>
    </dgm:pt>
    <dgm:pt modelId="{E2E9B304-DE81-46F6-8168-ED5028C77BFE}" type="sibTrans" cxnId="{00CE6910-94F9-4C98-8C02-C310BFE1D88A}">
      <dgm:prSet/>
      <dgm:spPr/>
      <dgm:t>
        <a:bodyPr/>
        <a:lstStyle/>
        <a:p>
          <a:endParaRPr lang="ru-RU"/>
        </a:p>
      </dgm:t>
    </dgm:pt>
    <dgm:pt modelId="{0FEB963C-76F9-467C-8C4A-9C7367F864B0}">
      <dgm:prSet/>
      <dgm:spPr/>
      <dgm:t>
        <a:bodyPr/>
        <a:lstStyle/>
        <a:p>
          <a:pPr rtl="0"/>
          <a:r>
            <a:rPr lang="ru-RU" dirty="0" smtClean="0"/>
            <a:t>Увеличивает пространство развития творческой и познавательной активности;</a:t>
          </a:r>
          <a:endParaRPr lang="ru-RU" dirty="0"/>
        </a:p>
      </dgm:t>
    </dgm:pt>
    <dgm:pt modelId="{0B2440DC-0DF7-4AD6-8EA9-ABD6071348AF}" type="parTrans" cxnId="{CDFF56EC-5EEE-444D-A2DC-2618623F5057}">
      <dgm:prSet/>
      <dgm:spPr/>
      <dgm:t>
        <a:bodyPr/>
        <a:lstStyle/>
        <a:p>
          <a:endParaRPr lang="ru-RU"/>
        </a:p>
      </dgm:t>
    </dgm:pt>
    <dgm:pt modelId="{2E433054-0C60-4D7B-89BB-4DECD2A580F7}" type="sibTrans" cxnId="{CDFF56EC-5EEE-444D-A2DC-2618623F5057}">
      <dgm:prSet/>
      <dgm:spPr/>
      <dgm:t>
        <a:bodyPr/>
        <a:lstStyle/>
        <a:p>
          <a:endParaRPr lang="ru-RU"/>
        </a:p>
      </dgm:t>
    </dgm:pt>
    <dgm:pt modelId="{613A202E-8491-4C3E-9B39-B76DDD3324E9}">
      <dgm:prSet/>
      <dgm:spPr/>
      <dgm:t>
        <a:bodyPr/>
        <a:lstStyle/>
        <a:p>
          <a:pPr rtl="0"/>
          <a:r>
            <a:rPr lang="ru-RU" dirty="0" smtClean="0"/>
            <a:t>Расширяет тематику изучаемого материала.</a:t>
          </a:r>
          <a:endParaRPr lang="ru-RU" dirty="0"/>
        </a:p>
      </dgm:t>
    </dgm:pt>
    <dgm:pt modelId="{F359404B-CEA6-4ECD-B5A1-251C5D9356FD}" type="parTrans" cxnId="{A4529E47-0DA4-4842-B2CF-8C45F7A21D7D}">
      <dgm:prSet/>
      <dgm:spPr/>
      <dgm:t>
        <a:bodyPr/>
        <a:lstStyle/>
        <a:p>
          <a:endParaRPr lang="ru-RU"/>
        </a:p>
      </dgm:t>
    </dgm:pt>
    <dgm:pt modelId="{F14B2E49-6A4E-4DF1-9360-D7C1FE9380EA}" type="sibTrans" cxnId="{A4529E47-0DA4-4842-B2CF-8C45F7A21D7D}">
      <dgm:prSet/>
      <dgm:spPr/>
      <dgm:t>
        <a:bodyPr/>
        <a:lstStyle/>
        <a:p>
          <a:endParaRPr lang="ru-RU"/>
        </a:p>
      </dgm:t>
    </dgm:pt>
    <dgm:pt modelId="{98D53474-EFBA-4719-9F96-1B67D6B369AB}" type="pres">
      <dgm:prSet presAssocID="{311E7725-E8B2-47D4-8D66-A949816677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BB0705-97E2-476C-AA25-A0164A9C75D0}" type="pres">
      <dgm:prSet presAssocID="{3A5E60BD-583D-4C50-B3C1-07589F70947D}" presName="composite" presStyleCnt="0"/>
      <dgm:spPr/>
    </dgm:pt>
    <dgm:pt modelId="{88B3A6EF-F0AC-479E-8ECD-EF489C1FB762}" type="pres">
      <dgm:prSet presAssocID="{3A5E60BD-583D-4C50-B3C1-07589F70947D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FD3EF-1F15-4263-8559-25550BC8E911}" type="pres">
      <dgm:prSet presAssocID="{3A5E60BD-583D-4C50-B3C1-07589F70947D}" presName="parSh" presStyleLbl="node1" presStyleIdx="0" presStyleCnt="2"/>
      <dgm:spPr/>
      <dgm:t>
        <a:bodyPr/>
        <a:lstStyle/>
        <a:p>
          <a:endParaRPr lang="ru-RU"/>
        </a:p>
      </dgm:t>
    </dgm:pt>
    <dgm:pt modelId="{EC92DF07-630A-4E31-843B-6D9E9BABE32C}" type="pres">
      <dgm:prSet presAssocID="{3A5E60BD-583D-4C50-B3C1-07589F70947D}" presName="desTx" presStyleLbl="fgAcc1" presStyleIdx="0" presStyleCnt="2" custScaleY="104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2BBDA-1D18-4298-BF86-A07241B45606}" type="pres">
      <dgm:prSet presAssocID="{A9490D2C-124D-41A3-8E40-47E6F02AC258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C19B0C0-3772-4390-9788-68D99B63C91C}" type="pres">
      <dgm:prSet presAssocID="{A9490D2C-124D-41A3-8E40-47E6F02AC258}" presName="connTx" presStyleLbl="sibTrans2D1" presStyleIdx="0" presStyleCnt="1"/>
      <dgm:spPr/>
      <dgm:t>
        <a:bodyPr/>
        <a:lstStyle/>
        <a:p>
          <a:endParaRPr lang="ru-RU"/>
        </a:p>
      </dgm:t>
    </dgm:pt>
    <dgm:pt modelId="{3EF2E999-373E-4ABF-BD6E-1CA1F885622F}" type="pres">
      <dgm:prSet presAssocID="{B48E8414-4508-44E0-B9F9-5804E95303B1}" presName="composite" presStyleCnt="0"/>
      <dgm:spPr/>
    </dgm:pt>
    <dgm:pt modelId="{646D03C9-85EE-45FC-B10D-27DDD4708F0C}" type="pres">
      <dgm:prSet presAssocID="{B48E8414-4508-44E0-B9F9-5804E95303B1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20FD2-5B79-4AB6-A5CE-0A8835CC8F9F}" type="pres">
      <dgm:prSet presAssocID="{B48E8414-4508-44E0-B9F9-5804E95303B1}" presName="parSh" presStyleLbl="node1" presStyleIdx="1" presStyleCnt="2"/>
      <dgm:spPr/>
      <dgm:t>
        <a:bodyPr/>
        <a:lstStyle/>
        <a:p>
          <a:endParaRPr lang="ru-RU"/>
        </a:p>
      </dgm:t>
    </dgm:pt>
    <dgm:pt modelId="{3BB4A749-04D5-40A9-B0B5-4FF6B9D3B9F9}" type="pres">
      <dgm:prSet presAssocID="{B48E8414-4508-44E0-B9F9-5804E95303B1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A66E83-7986-4212-9E3D-71DA03A526C0}" type="presOf" srcId="{2735D5D0-11DB-4B10-BB40-343E43192205}" destId="{3BB4A749-04D5-40A9-B0B5-4FF6B9D3B9F9}" srcOrd="0" destOrd="3" presId="urn:microsoft.com/office/officeart/2005/8/layout/process3"/>
    <dgm:cxn modelId="{35FE7548-04E0-4E0A-8194-1BCFF012B09A}" type="presOf" srcId="{3A5E60BD-583D-4C50-B3C1-07589F70947D}" destId="{88B3A6EF-F0AC-479E-8ECD-EF489C1FB762}" srcOrd="0" destOrd="0" presId="urn:microsoft.com/office/officeart/2005/8/layout/process3"/>
    <dgm:cxn modelId="{4154140B-D79D-452A-B7B0-2127AD0789BE}" type="presOf" srcId="{A9490D2C-124D-41A3-8E40-47E6F02AC258}" destId="{6C19B0C0-3772-4390-9788-68D99B63C91C}" srcOrd="1" destOrd="0" presId="urn:microsoft.com/office/officeart/2005/8/layout/process3"/>
    <dgm:cxn modelId="{5D546FF5-09D6-4273-95D2-648FEBB760D9}" srcId="{3A5E60BD-583D-4C50-B3C1-07589F70947D}" destId="{BDAE3C6C-29A7-4D76-91EF-16E5CFC4E1E3}" srcOrd="0" destOrd="0" parTransId="{C24AA2D7-D257-4352-98A0-D8186888621D}" sibTransId="{7C64BBF4-ECC5-4888-98DC-673E80350A3A}"/>
    <dgm:cxn modelId="{27890BB0-ABBC-4514-AD3E-BC1AB436EDD6}" type="presOf" srcId="{A9490D2C-124D-41A3-8E40-47E6F02AC258}" destId="{FE82BBDA-1D18-4298-BF86-A07241B45606}" srcOrd="0" destOrd="0" presId="urn:microsoft.com/office/officeart/2005/8/layout/process3"/>
    <dgm:cxn modelId="{CDFF56EC-5EEE-444D-A2DC-2618623F5057}" srcId="{B48E8414-4508-44E0-B9F9-5804E95303B1}" destId="{0FEB963C-76F9-467C-8C4A-9C7367F864B0}" srcOrd="4" destOrd="0" parTransId="{0B2440DC-0DF7-4AD6-8EA9-ABD6071348AF}" sibTransId="{2E433054-0C60-4D7B-89BB-4DECD2A580F7}"/>
    <dgm:cxn modelId="{15206D5B-6614-4C4E-B5BA-F7C96AE759B9}" srcId="{3A5E60BD-583D-4C50-B3C1-07589F70947D}" destId="{9AD60257-F4FD-4BAF-9BA5-7FF680931FBE}" srcOrd="1" destOrd="0" parTransId="{4B1E8B17-A17C-4211-A65F-35244B109DEB}" sibTransId="{99D48C3B-66F9-4577-819E-FC43674AC714}"/>
    <dgm:cxn modelId="{8FF1BB03-E422-4214-B671-D93D43808401}" srcId="{B48E8414-4508-44E0-B9F9-5804E95303B1}" destId="{5CCF4881-0050-430A-976C-6342093985D2}" srcOrd="2" destOrd="0" parTransId="{E79EBDE4-8054-4C2D-ABAF-2B51F551F7F8}" sibTransId="{4EAE1DB5-CC70-40B3-925C-DF1FE574A701}"/>
    <dgm:cxn modelId="{69911E4A-B1FE-4322-A296-B76A68967B4A}" srcId="{3A5E60BD-583D-4C50-B3C1-07589F70947D}" destId="{A477AE71-C27D-4FBA-A70D-34022A9B5991}" srcOrd="3" destOrd="0" parTransId="{CCF68B26-EAB1-4B57-B245-11004D8E083D}" sibTransId="{D5BAA6E2-55BA-4FCA-A292-0C4AD1D86373}"/>
    <dgm:cxn modelId="{939FA89D-8DDE-4AF2-8E46-D964847380DA}" type="presOf" srcId="{BDAE3C6C-29A7-4D76-91EF-16E5CFC4E1E3}" destId="{EC92DF07-630A-4E31-843B-6D9E9BABE32C}" srcOrd="0" destOrd="0" presId="urn:microsoft.com/office/officeart/2005/8/layout/process3"/>
    <dgm:cxn modelId="{38E60DA9-D824-4A02-8253-A9BAFB931FB8}" type="presOf" srcId="{E7DBBF13-4209-41FD-9A51-BEECFCB9312F}" destId="{EC92DF07-630A-4E31-843B-6D9E9BABE32C}" srcOrd="0" destOrd="5" presId="urn:microsoft.com/office/officeart/2005/8/layout/process3"/>
    <dgm:cxn modelId="{1AEDCE1F-CA07-453A-AF54-CC217C314006}" srcId="{3A5E60BD-583D-4C50-B3C1-07589F70947D}" destId="{B0093E11-7438-4B09-82CD-D93D371E2F5B}" srcOrd="2" destOrd="0" parTransId="{4614518B-16BE-4019-8134-C4B9EBC61F05}" sibTransId="{FD42078F-9287-4299-8FE6-BD8A3BF4FDFF}"/>
    <dgm:cxn modelId="{D8CFA832-A92C-4695-B911-F0DF890817D3}" srcId="{B48E8414-4508-44E0-B9F9-5804E95303B1}" destId="{A889B28C-51C4-496F-8AC0-2C8663273194}" srcOrd="0" destOrd="0" parTransId="{BACBC3B9-8060-4753-AB5E-3CD5CFD17D0A}" sibTransId="{E14B0C2E-CDF9-44D7-B4B8-65153327E93F}"/>
    <dgm:cxn modelId="{A4529E47-0DA4-4842-B2CF-8C45F7A21D7D}" srcId="{B48E8414-4508-44E0-B9F9-5804E95303B1}" destId="{613A202E-8491-4C3E-9B39-B76DDD3324E9}" srcOrd="5" destOrd="0" parTransId="{F359404B-CEA6-4ECD-B5A1-251C5D9356FD}" sibTransId="{F14B2E49-6A4E-4DF1-9360-D7C1FE9380EA}"/>
    <dgm:cxn modelId="{EB7F77FE-5D3F-40FE-ADE9-6101A39E35B0}" type="presOf" srcId="{B0093E11-7438-4B09-82CD-D93D371E2F5B}" destId="{EC92DF07-630A-4E31-843B-6D9E9BABE32C}" srcOrd="0" destOrd="2" presId="urn:microsoft.com/office/officeart/2005/8/layout/process3"/>
    <dgm:cxn modelId="{E57448F3-6865-409C-A1F9-10552FF0E32F}" type="presOf" srcId="{9AD60257-F4FD-4BAF-9BA5-7FF680931FBE}" destId="{EC92DF07-630A-4E31-843B-6D9E9BABE32C}" srcOrd="0" destOrd="1" presId="urn:microsoft.com/office/officeart/2005/8/layout/process3"/>
    <dgm:cxn modelId="{356B3F10-75C2-4B9D-8B11-F172B872A1FF}" type="presOf" srcId="{311E7725-E8B2-47D4-8D66-A9498166779B}" destId="{98D53474-EFBA-4719-9F96-1B67D6B369AB}" srcOrd="0" destOrd="0" presId="urn:microsoft.com/office/officeart/2005/8/layout/process3"/>
    <dgm:cxn modelId="{9798A55E-C7E1-4373-8628-5FB36231EFBF}" type="presOf" srcId="{B48E8414-4508-44E0-B9F9-5804E95303B1}" destId="{FA120FD2-5B79-4AB6-A5CE-0A8835CC8F9F}" srcOrd="1" destOrd="0" presId="urn:microsoft.com/office/officeart/2005/8/layout/process3"/>
    <dgm:cxn modelId="{EA132B65-FA87-4674-AFA9-82B91AEC155F}" srcId="{B48E8414-4508-44E0-B9F9-5804E95303B1}" destId="{F85FDEF9-8034-4379-BA8F-D165C610A526}" srcOrd="1" destOrd="0" parTransId="{8C27BA17-B404-41A7-B226-EF17FC72AEDB}" sibTransId="{60DC4835-54CE-47CE-9166-2FD9119E2798}"/>
    <dgm:cxn modelId="{6997C12F-9335-4B51-B154-CAD8718EA4F8}" srcId="{311E7725-E8B2-47D4-8D66-A9498166779B}" destId="{3A5E60BD-583D-4C50-B3C1-07589F70947D}" srcOrd="0" destOrd="0" parTransId="{A834960B-D98F-44E6-B31E-3213A06CDBBC}" sibTransId="{A9490D2C-124D-41A3-8E40-47E6F02AC258}"/>
    <dgm:cxn modelId="{66B95816-92AF-4BC1-B8BE-9012DF6F4BB9}" type="presOf" srcId="{5F46ECD1-A5D6-4DFC-8F81-69E3DEE728CE}" destId="{EC92DF07-630A-4E31-843B-6D9E9BABE32C}" srcOrd="0" destOrd="4" presId="urn:microsoft.com/office/officeart/2005/8/layout/process3"/>
    <dgm:cxn modelId="{00CE6910-94F9-4C98-8C02-C310BFE1D88A}" srcId="{3A5E60BD-583D-4C50-B3C1-07589F70947D}" destId="{5F46ECD1-A5D6-4DFC-8F81-69E3DEE728CE}" srcOrd="4" destOrd="0" parTransId="{7E9CD240-048A-4F7C-BD5C-6E1B9926B82C}" sibTransId="{E2E9B304-DE81-46F6-8168-ED5028C77BFE}"/>
    <dgm:cxn modelId="{B628AB4C-0418-4AF4-875D-F2FCB6A1C1E4}" type="presOf" srcId="{F85FDEF9-8034-4379-BA8F-D165C610A526}" destId="{3BB4A749-04D5-40A9-B0B5-4FF6B9D3B9F9}" srcOrd="0" destOrd="1" presId="urn:microsoft.com/office/officeart/2005/8/layout/process3"/>
    <dgm:cxn modelId="{0D423DA3-14F4-4749-AE37-A4ED9515040E}" type="presOf" srcId="{B48E8414-4508-44E0-B9F9-5804E95303B1}" destId="{646D03C9-85EE-45FC-B10D-27DDD4708F0C}" srcOrd="0" destOrd="0" presId="urn:microsoft.com/office/officeart/2005/8/layout/process3"/>
    <dgm:cxn modelId="{776D34DB-94DF-4930-B4B5-157E5BB3E7B8}" type="presOf" srcId="{A889B28C-51C4-496F-8AC0-2C8663273194}" destId="{3BB4A749-04D5-40A9-B0B5-4FF6B9D3B9F9}" srcOrd="0" destOrd="0" presId="urn:microsoft.com/office/officeart/2005/8/layout/process3"/>
    <dgm:cxn modelId="{FC1BD353-80AA-42B6-B3A7-621D6B406D70}" srcId="{B48E8414-4508-44E0-B9F9-5804E95303B1}" destId="{2735D5D0-11DB-4B10-BB40-343E43192205}" srcOrd="3" destOrd="0" parTransId="{020DB2D0-9CF3-4E36-BDFB-1239762B2A1C}" sibTransId="{624949CC-8CCB-441E-9F0B-AE14AF5CB640}"/>
    <dgm:cxn modelId="{C6D786A5-782E-4356-978B-5857D2C2425F}" type="presOf" srcId="{5CCF4881-0050-430A-976C-6342093985D2}" destId="{3BB4A749-04D5-40A9-B0B5-4FF6B9D3B9F9}" srcOrd="0" destOrd="2" presId="urn:microsoft.com/office/officeart/2005/8/layout/process3"/>
    <dgm:cxn modelId="{9C36A946-AD71-48B2-A7C9-C7BB0890FCD7}" srcId="{3A5E60BD-583D-4C50-B3C1-07589F70947D}" destId="{E7DBBF13-4209-41FD-9A51-BEECFCB9312F}" srcOrd="5" destOrd="0" parTransId="{8C4B703D-6FB9-4D31-AE7F-05E7EAB40999}" sibTransId="{4390C68E-E6D2-495A-B68D-9BC8707B46E6}"/>
    <dgm:cxn modelId="{6E8FFBF2-A641-4C95-B0B2-735C9B59C921}" type="presOf" srcId="{3A5E60BD-583D-4C50-B3C1-07589F70947D}" destId="{4DAFD3EF-1F15-4263-8559-25550BC8E911}" srcOrd="1" destOrd="0" presId="urn:microsoft.com/office/officeart/2005/8/layout/process3"/>
    <dgm:cxn modelId="{02354D4E-E7AB-49BF-968B-8CAD0977865A}" type="presOf" srcId="{613A202E-8491-4C3E-9B39-B76DDD3324E9}" destId="{3BB4A749-04D5-40A9-B0B5-4FF6B9D3B9F9}" srcOrd="0" destOrd="5" presId="urn:microsoft.com/office/officeart/2005/8/layout/process3"/>
    <dgm:cxn modelId="{47D0DDD5-560B-4CF4-877B-7E2C8259C401}" srcId="{311E7725-E8B2-47D4-8D66-A9498166779B}" destId="{B48E8414-4508-44E0-B9F9-5804E95303B1}" srcOrd="1" destOrd="0" parTransId="{4C8732F3-B631-4092-9215-2FDB1B901008}" sibTransId="{C60553F7-BF59-4E4D-9059-7869042D681E}"/>
    <dgm:cxn modelId="{9D8F6A9E-3F07-492B-A204-B730C8795564}" type="presOf" srcId="{0FEB963C-76F9-467C-8C4A-9C7367F864B0}" destId="{3BB4A749-04D5-40A9-B0B5-4FF6B9D3B9F9}" srcOrd="0" destOrd="4" presId="urn:microsoft.com/office/officeart/2005/8/layout/process3"/>
    <dgm:cxn modelId="{3BBBA55F-A461-45B4-84E0-F6243BFE908C}" type="presOf" srcId="{A477AE71-C27D-4FBA-A70D-34022A9B5991}" destId="{EC92DF07-630A-4E31-843B-6D9E9BABE32C}" srcOrd="0" destOrd="3" presId="urn:microsoft.com/office/officeart/2005/8/layout/process3"/>
    <dgm:cxn modelId="{5F790F8D-B0E4-4CB1-B503-976E52379CEC}" type="presParOf" srcId="{98D53474-EFBA-4719-9F96-1B67D6B369AB}" destId="{AABB0705-97E2-476C-AA25-A0164A9C75D0}" srcOrd="0" destOrd="0" presId="urn:microsoft.com/office/officeart/2005/8/layout/process3"/>
    <dgm:cxn modelId="{64F6E906-2A14-41E9-AE61-F35C45BB0751}" type="presParOf" srcId="{AABB0705-97E2-476C-AA25-A0164A9C75D0}" destId="{88B3A6EF-F0AC-479E-8ECD-EF489C1FB762}" srcOrd="0" destOrd="0" presId="urn:microsoft.com/office/officeart/2005/8/layout/process3"/>
    <dgm:cxn modelId="{B3C668D5-A801-4171-AFE5-6A3EA4080F5D}" type="presParOf" srcId="{AABB0705-97E2-476C-AA25-A0164A9C75D0}" destId="{4DAFD3EF-1F15-4263-8559-25550BC8E911}" srcOrd="1" destOrd="0" presId="urn:microsoft.com/office/officeart/2005/8/layout/process3"/>
    <dgm:cxn modelId="{585BB650-66A6-4E8C-8767-6D987BE3A68B}" type="presParOf" srcId="{AABB0705-97E2-476C-AA25-A0164A9C75D0}" destId="{EC92DF07-630A-4E31-843B-6D9E9BABE32C}" srcOrd="2" destOrd="0" presId="urn:microsoft.com/office/officeart/2005/8/layout/process3"/>
    <dgm:cxn modelId="{9188D58B-59FD-4C8B-BD1A-F796544E2404}" type="presParOf" srcId="{98D53474-EFBA-4719-9F96-1B67D6B369AB}" destId="{FE82BBDA-1D18-4298-BF86-A07241B45606}" srcOrd="1" destOrd="0" presId="urn:microsoft.com/office/officeart/2005/8/layout/process3"/>
    <dgm:cxn modelId="{AC373B45-1D09-4AA0-8CCF-239257D9452B}" type="presParOf" srcId="{FE82BBDA-1D18-4298-BF86-A07241B45606}" destId="{6C19B0C0-3772-4390-9788-68D99B63C91C}" srcOrd="0" destOrd="0" presId="urn:microsoft.com/office/officeart/2005/8/layout/process3"/>
    <dgm:cxn modelId="{0711D5B8-D007-4E39-81C4-E80A190F9F37}" type="presParOf" srcId="{98D53474-EFBA-4719-9F96-1B67D6B369AB}" destId="{3EF2E999-373E-4ABF-BD6E-1CA1F885622F}" srcOrd="2" destOrd="0" presId="urn:microsoft.com/office/officeart/2005/8/layout/process3"/>
    <dgm:cxn modelId="{4377D30A-3ACC-446E-B335-E508F22C63A2}" type="presParOf" srcId="{3EF2E999-373E-4ABF-BD6E-1CA1F885622F}" destId="{646D03C9-85EE-45FC-B10D-27DDD4708F0C}" srcOrd="0" destOrd="0" presId="urn:microsoft.com/office/officeart/2005/8/layout/process3"/>
    <dgm:cxn modelId="{CA2F37A8-4C57-49E1-8B87-516C4FF10BEA}" type="presParOf" srcId="{3EF2E999-373E-4ABF-BD6E-1CA1F885622F}" destId="{FA120FD2-5B79-4AB6-A5CE-0A8835CC8F9F}" srcOrd="1" destOrd="0" presId="urn:microsoft.com/office/officeart/2005/8/layout/process3"/>
    <dgm:cxn modelId="{2CD62C7C-DF6D-466F-A3EF-F7536094DC9B}" type="presParOf" srcId="{3EF2E999-373E-4ABF-BD6E-1CA1F885622F}" destId="{3BB4A749-04D5-40A9-B0B5-4FF6B9D3B9F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16FB4E8-BE7C-40A1-AB68-25669A41C93A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9AD514BE-F0A1-4050-9285-BBDC72ABF44E}">
      <dgm:prSet/>
      <dgm:spPr/>
      <dgm:t>
        <a:bodyPr/>
        <a:lstStyle/>
        <a:p>
          <a:pPr rtl="0"/>
          <a:r>
            <a:rPr lang="ru-RU" b="1" i="0" smtClean="0"/>
            <a:t>Формы и  инструменты:</a:t>
          </a:r>
          <a:endParaRPr lang="ru-RU" b="1"/>
        </a:p>
      </dgm:t>
    </dgm:pt>
    <dgm:pt modelId="{03FDE31D-77BB-40EE-A0B2-A0DDA8193A68}" type="parTrans" cxnId="{37325468-555B-44D6-A647-2B9D25B0AB65}">
      <dgm:prSet/>
      <dgm:spPr/>
      <dgm:t>
        <a:bodyPr/>
        <a:lstStyle/>
        <a:p>
          <a:endParaRPr lang="ru-RU"/>
        </a:p>
      </dgm:t>
    </dgm:pt>
    <dgm:pt modelId="{3D5C7A63-8672-4C51-B3D7-1899A171C0F5}" type="sibTrans" cxnId="{37325468-555B-44D6-A647-2B9D25B0AB65}">
      <dgm:prSet/>
      <dgm:spPr/>
      <dgm:t>
        <a:bodyPr/>
        <a:lstStyle/>
        <a:p>
          <a:endParaRPr lang="ru-RU"/>
        </a:p>
      </dgm:t>
    </dgm:pt>
    <dgm:pt modelId="{5C07C148-EB57-48C1-8E13-2DD4DC554B0B}">
      <dgm:prSet/>
      <dgm:spPr/>
      <dgm:t>
        <a:bodyPr/>
        <a:lstStyle/>
        <a:p>
          <a:pPr rtl="0"/>
          <a:r>
            <a:rPr lang="ru-RU" b="0" i="0" dirty="0" smtClean="0"/>
            <a:t>Презентации для самостоятельного изучения;</a:t>
          </a:r>
          <a:endParaRPr lang="ru-RU" dirty="0"/>
        </a:p>
      </dgm:t>
    </dgm:pt>
    <dgm:pt modelId="{9D5760BD-E9E2-4ED6-8280-839F6E6CBE22}" type="parTrans" cxnId="{1CB50340-AE4D-4C40-8675-2CDAC91320A0}">
      <dgm:prSet/>
      <dgm:spPr/>
      <dgm:t>
        <a:bodyPr/>
        <a:lstStyle/>
        <a:p>
          <a:endParaRPr lang="ru-RU"/>
        </a:p>
      </dgm:t>
    </dgm:pt>
    <dgm:pt modelId="{A284FFC5-FA41-43B0-B227-C65DB87354BC}" type="sibTrans" cxnId="{1CB50340-AE4D-4C40-8675-2CDAC91320A0}">
      <dgm:prSet/>
      <dgm:spPr/>
      <dgm:t>
        <a:bodyPr/>
        <a:lstStyle/>
        <a:p>
          <a:endParaRPr lang="ru-RU"/>
        </a:p>
      </dgm:t>
    </dgm:pt>
    <dgm:pt modelId="{3379CF13-4A5E-4B21-B228-886992F801AB}">
      <dgm:prSet/>
      <dgm:spPr/>
      <dgm:t>
        <a:bodyPr/>
        <a:lstStyle/>
        <a:p>
          <a:pPr rtl="0"/>
          <a:r>
            <a:rPr lang="ru-RU" b="0" i="0" dirty="0" smtClean="0"/>
            <a:t>Видео уроки;</a:t>
          </a:r>
          <a:endParaRPr lang="ru-RU" dirty="0"/>
        </a:p>
      </dgm:t>
    </dgm:pt>
    <dgm:pt modelId="{B45BFCBE-2538-4B43-85AC-EBE8516CBF84}" type="parTrans" cxnId="{0B7E673A-68E9-4535-9A17-1E94E8AF9F48}">
      <dgm:prSet/>
      <dgm:spPr/>
      <dgm:t>
        <a:bodyPr/>
        <a:lstStyle/>
        <a:p>
          <a:endParaRPr lang="ru-RU"/>
        </a:p>
      </dgm:t>
    </dgm:pt>
    <dgm:pt modelId="{94C2313A-C5F6-4C29-A936-AB97C127F814}" type="sibTrans" cxnId="{0B7E673A-68E9-4535-9A17-1E94E8AF9F48}">
      <dgm:prSet/>
      <dgm:spPr/>
      <dgm:t>
        <a:bodyPr/>
        <a:lstStyle/>
        <a:p>
          <a:endParaRPr lang="ru-RU"/>
        </a:p>
      </dgm:t>
    </dgm:pt>
    <dgm:pt modelId="{509F8858-DC74-407E-980F-2A4F0B3A7382}">
      <dgm:prSet/>
      <dgm:spPr/>
      <dgm:t>
        <a:bodyPr/>
        <a:lstStyle/>
        <a:p>
          <a:pPr rtl="0"/>
          <a:r>
            <a:rPr lang="ru-RU" b="0" i="0" dirty="0" smtClean="0"/>
            <a:t>Фото мастер-классы;</a:t>
          </a:r>
          <a:endParaRPr lang="ru-RU" dirty="0"/>
        </a:p>
      </dgm:t>
    </dgm:pt>
    <dgm:pt modelId="{6036475B-C2D9-4678-A6B2-FA0E68A423F9}" type="parTrans" cxnId="{B6E49421-C269-49F5-BBF0-C4DC01B83BD7}">
      <dgm:prSet/>
      <dgm:spPr/>
      <dgm:t>
        <a:bodyPr/>
        <a:lstStyle/>
        <a:p>
          <a:endParaRPr lang="ru-RU"/>
        </a:p>
      </dgm:t>
    </dgm:pt>
    <dgm:pt modelId="{B1EA3FEE-2A92-40F8-8505-24D053E75AB7}" type="sibTrans" cxnId="{B6E49421-C269-49F5-BBF0-C4DC01B83BD7}">
      <dgm:prSet/>
      <dgm:spPr/>
      <dgm:t>
        <a:bodyPr/>
        <a:lstStyle/>
        <a:p>
          <a:endParaRPr lang="ru-RU"/>
        </a:p>
      </dgm:t>
    </dgm:pt>
    <dgm:pt modelId="{E6125500-FB6F-4BBB-82AD-581AA300D4C3}">
      <dgm:prSet/>
      <dgm:spPr/>
      <dgm:t>
        <a:bodyPr/>
        <a:lstStyle/>
        <a:p>
          <a:pPr rtl="0"/>
          <a:r>
            <a:rPr lang="ru-RU" b="0" i="0" dirty="0" smtClean="0"/>
            <a:t>Интерактивные задания;</a:t>
          </a:r>
          <a:endParaRPr lang="ru-RU" dirty="0"/>
        </a:p>
      </dgm:t>
    </dgm:pt>
    <dgm:pt modelId="{9BFF74F8-148E-4FF7-B9D9-74102C2A4172}" type="parTrans" cxnId="{A09CE699-D321-4587-BDF4-DD3E481B1B5F}">
      <dgm:prSet/>
      <dgm:spPr/>
      <dgm:t>
        <a:bodyPr/>
        <a:lstStyle/>
        <a:p>
          <a:endParaRPr lang="ru-RU"/>
        </a:p>
      </dgm:t>
    </dgm:pt>
    <dgm:pt modelId="{61F77159-681C-41DC-9727-5492D6374D0B}" type="sibTrans" cxnId="{A09CE699-D321-4587-BDF4-DD3E481B1B5F}">
      <dgm:prSet/>
      <dgm:spPr/>
      <dgm:t>
        <a:bodyPr/>
        <a:lstStyle/>
        <a:p>
          <a:endParaRPr lang="ru-RU"/>
        </a:p>
      </dgm:t>
    </dgm:pt>
    <dgm:pt modelId="{7903A749-5276-4E4B-905E-8B309797EAD8}">
      <dgm:prSet/>
      <dgm:spPr/>
      <dgm:t>
        <a:bodyPr/>
        <a:lstStyle/>
        <a:p>
          <a:pPr rtl="0"/>
          <a:r>
            <a:rPr lang="ru-RU" b="0" i="0" dirty="0" smtClean="0"/>
            <a:t>Игры и раскраски по рисованию.</a:t>
          </a:r>
          <a:endParaRPr lang="ru-RU" dirty="0"/>
        </a:p>
      </dgm:t>
    </dgm:pt>
    <dgm:pt modelId="{DBD9E923-7AE5-493B-B211-A40F551EFC50}" type="parTrans" cxnId="{1D896FF4-0979-4B0B-8DEB-17BDE9733DE8}">
      <dgm:prSet/>
      <dgm:spPr/>
      <dgm:t>
        <a:bodyPr/>
        <a:lstStyle/>
        <a:p>
          <a:endParaRPr lang="ru-RU"/>
        </a:p>
      </dgm:t>
    </dgm:pt>
    <dgm:pt modelId="{4FCBBB23-FC5D-42A2-9DEF-088F294165EA}" type="sibTrans" cxnId="{1D896FF4-0979-4B0B-8DEB-17BDE9733DE8}">
      <dgm:prSet/>
      <dgm:spPr/>
      <dgm:t>
        <a:bodyPr/>
        <a:lstStyle/>
        <a:p>
          <a:endParaRPr lang="ru-RU"/>
        </a:p>
      </dgm:t>
    </dgm:pt>
    <dgm:pt modelId="{86B7DD4F-B965-4921-93A3-BD0C25584A62}">
      <dgm:prSet/>
      <dgm:spPr/>
      <dgm:t>
        <a:bodyPr/>
        <a:lstStyle/>
        <a:p>
          <a:pPr rtl="0"/>
          <a:r>
            <a:rPr lang="ru-RU" b="1" i="0" smtClean="0"/>
            <a:t>Технология способствует:</a:t>
          </a:r>
          <a:endParaRPr lang="ru-RU" b="1"/>
        </a:p>
      </dgm:t>
    </dgm:pt>
    <dgm:pt modelId="{402E82C7-6F1B-4B3B-BF58-2B3DB29C6AFD}" type="parTrans" cxnId="{C1D53D30-6BA1-4320-87CA-0CFF9F6485D2}">
      <dgm:prSet/>
      <dgm:spPr/>
      <dgm:t>
        <a:bodyPr/>
        <a:lstStyle/>
        <a:p>
          <a:endParaRPr lang="ru-RU"/>
        </a:p>
      </dgm:t>
    </dgm:pt>
    <dgm:pt modelId="{186A7F2B-DE5D-4BEC-A939-CCD1B836AF79}" type="sibTrans" cxnId="{C1D53D30-6BA1-4320-87CA-0CFF9F6485D2}">
      <dgm:prSet/>
      <dgm:spPr/>
      <dgm:t>
        <a:bodyPr/>
        <a:lstStyle/>
        <a:p>
          <a:endParaRPr lang="ru-RU"/>
        </a:p>
      </dgm:t>
    </dgm:pt>
    <dgm:pt modelId="{8869CA70-8854-4927-B4C0-43DBDF114F41}">
      <dgm:prSet/>
      <dgm:spPr/>
      <dgm:t>
        <a:bodyPr/>
        <a:lstStyle/>
        <a:p>
          <a:pPr rtl="0"/>
          <a:r>
            <a:rPr lang="ru-RU" b="0" i="0" dirty="0" smtClean="0"/>
            <a:t>Дополнительному освоению персонального компьютера;</a:t>
          </a:r>
          <a:endParaRPr lang="ru-RU" dirty="0"/>
        </a:p>
      </dgm:t>
    </dgm:pt>
    <dgm:pt modelId="{EBED174B-5A46-4F3A-8573-374A809807A0}" type="parTrans" cxnId="{EFB2F138-5F12-4626-9337-79F72B7EEAA0}">
      <dgm:prSet/>
      <dgm:spPr/>
      <dgm:t>
        <a:bodyPr/>
        <a:lstStyle/>
        <a:p>
          <a:endParaRPr lang="ru-RU"/>
        </a:p>
      </dgm:t>
    </dgm:pt>
    <dgm:pt modelId="{29F974D8-A14B-4EAC-9598-127B84120A23}" type="sibTrans" cxnId="{EFB2F138-5F12-4626-9337-79F72B7EEAA0}">
      <dgm:prSet/>
      <dgm:spPr/>
      <dgm:t>
        <a:bodyPr/>
        <a:lstStyle/>
        <a:p>
          <a:endParaRPr lang="ru-RU"/>
        </a:p>
      </dgm:t>
    </dgm:pt>
    <dgm:pt modelId="{ED1BE204-55B2-4B2B-AB87-FA24940F5215}">
      <dgm:prSet/>
      <dgm:spPr/>
      <dgm:t>
        <a:bodyPr/>
        <a:lstStyle/>
        <a:p>
          <a:pPr rtl="0"/>
          <a:r>
            <a:rPr lang="ru-RU" b="0" i="0" dirty="0" smtClean="0"/>
            <a:t>Самостоятельности, организованности, саморазвитию;</a:t>
          </a:r>
          <a:endParaRPr lang="ru-RU" dirty="0"/>
        </a:p>
      </dgm:t>
    </dgm:pt>
    <dgm:pt modelId="{131E0FC2-911E-4569-A359-631EFE448617}" type="parTrans" cxnId="{33B004A2-B6EB-40E9-AF53-D0F96C8F4A90}">
      <dgm:prSet/>
      <dgm:spPr/>
      <dgm:t>
        <a:bodyPr/>
        <a:lstStyle/>
        <a:p>
          <a:endParaRPr lang="ru-RU"/>
        </a:p>
      </dgm:t>
    </dgm:pt>
    <dgm:pt modelId="{D11D8612-008C-45FD-88F8-084803BF5C00}" type="sibTrans" cxnId="{33B004A2-B6EB-40E9-AF53-D0F96C8F4A90}">
      <dgm:prSet/>
      <dgm:spPr/>
      <dgm:t>
        <a:bodyPr/>
        <a:lstStyle/>
        <a:p>
          <a:endParaRPr lang="ru-RU"/>
        </a:p>
      </dgm:t>
    </dgm:pt>
    <dgm:pt modelId="{74E82793-F6DB-4889-920B-0F2251687556}">
      <dgm:prSet/>
      <dgm:spPr/>
      <dgm:t>
        <a:bodyPr/>
        <a:lstStyle/>
        <a:p>
          <a:pPr rtl="0"/>
          <a:r>
            <a:rPr lang="ru-RU" b="0" i="0" dirty="0" smtClean="0"/>
            <a:t>Формированию активной </a:t>
          </a:r>
          <a:r>
            <a:rPr lang="ru-RU" b="0" i="0" dirty="0" err="1" smtClean="0"/>
            <a:t>учебно</a:t>
          </a:r>
          <a:r>
            <a:rPr lang="ru-RU" b="0" i="0" dirty="0" smtClean="0"/>
            <a:t> – познавательной деятельности;</a:t>
          </a:r>
          <a:endParaRPr lang="ru-RU" dirty="0"/>
        </a:p>
      </dgm:t>
    </dgm:pt>
    <dgm:pt modelId="{1C80FE62-48DB-4CCC-8112-32A69E968048}" type="parTrans" cxnId="{B1B7E494-F331-49FD-8587-3FD0AA1ADA2F}">
      <dgm:prSet/>
      <dgm:spPr/>
      <dgm:t>
        <a:bodyPr/>
        <a:lstStyle/>
        <a:p>
          <a:endParaRPr lang="ru-RU"/>
        </a:p>
      </dgm:t>
    </dgm:pt>
    <dgm:pt modelId="{D09CADAB-69B5-4F8A-B396-B6EE92703505}" type="sibTrans" cxnId="{B1B7E494-F331-49FD-8587-3FD0AA1ADA2F}">
      <dgm:prSet/>
      <dgm:spPr/>
      <dgm:t>
        <a:bodyPr/>
        <a:lstStyle/>
        <a:p>
          <a:endParaRPr lang="ru-RU"/>
        </a:p>
      </dgm:t>
    </dgm:pt>
    <dgm:pt modelId="{286FCD57-8FB6-43B4-BC3B-E743EA231061}">
      <dgm:prSet/>
      <dgm:spPr/>
      <dgm:t>
        <a:bodyPr/>
        <a:lstStyle/>
        <a:p>
          <a:pPr rtl="0"/>
          <a:r>
            <a:rPr lang="ru-RU" b="0" i="0" dirty="0" smtClean="0"/>
            <a:t>Непрерывности обучения.</a:t>
          </a:r>
          <a:endParaRPr lang="ru-RU" dirty="0"/>
        </a:p>
      </dgm:t>
    </dgm:pt>
    <dgm:pt modelId="{9DAFF340-1D58-4943-B17A-AE9B6E3A4546}" type="parTrans" cxnId="{265B4056-2D30-42A9-8AA1-55F0E67DF9F3}">
      <dgm:prSet/>
      <dgm:spPr/>
      <dgm:t>
        <a:bodyPr/>
        <a:lstStyle/>
        <a:p>
          <a:endParaRPr lang="ru-RU"/>
        </a:p>
      </dgm:t>
    </dgm:pt>
    <dgm:pt modelId="{3C3A2DDF-D410-473A-B29C-0F74BE70D0C0}" type="sibTrans" cxnId="{265B4056-2D30-42A9-8AA1-55F0E67DF9F3}">
      <dgm:prSet/>
      <dgm:spPr/>
      <dgm:t>
        <a:bodyPr/>
        <a:lstStyle/>
        <a:p>
          <a:endParaRPr lang="ru-RU"/>
        </a:p>
      </dgm:t>
    </dgm:pt>
    <dgm:pt modelId="{51124B83-F8F4-4ECF-B980-8667A7CF3D71}" type="pres">
      <dgm:prSet presAssocID="{916FB4E8-BE7C-40A1-AB68-25669A41C93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148BAE-F4AC-4E54-8683-275EB62BFC00}" type="pres">
      <dgm:prSet presAssocID="{9AD514BE-F0A1-4050-9285-BBDC72ABF44E}" presName="composite" presStyleCnt="0"/>
      <dgm:spPr/>
    </dgm:pt>
    <dgm:pt modelId="{240D3B63-4068-47EE-88B8-CDA90C577F66}" type="pres">
      <dgm:prSet presAssocID="{9AD514BE-F0A1-4050-9285-BBDC72ABF44E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211DE-E44D-4250-8B1F-B1D8E284C131}" type="pres">
      <dgm:prSet presAssocID="{9AD514BE-F0A1-4050-9285-BBDC72ABF44E}" presName="parSh" presStyleLbl="node1" presStyleIdx="0" presStyleCnt="2"/>
      <dgm:spPr/>
      <dgm:t>
        <a:bodyPr/>
        <a:lstStyle/>
        <a:p>
          <a:endParaRPr lang="ru-RU"/>
        </a:p>
      </dgm:t>
    </dgm:pt>
    <dgm:pt modelId="{B5F7B8E3-0F07-4211-AE24-75BC439E7857}" type="pres">
      <dgm:prSet presAssocID="{9AD514BE-F0A1-4050-9285-BBDC72ABF44E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8A2B3-E23E-479A-B45E-F29514EBC797}" type="pres">
      <dgm:prSet presAssocID="{3D5C7A63-8672-4C51-B3D7-1899A171C0F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EBB6F97-8F74-497F-A45B-DA30433066EC}" type="pres">
      <dgm:prSet presAssocID="{3D5C7A63-8672-4C51-B3D7-1899A171C0F5}" presName="connTx" presStyleLbl="sibTrans2D1" presStyleIdx="0" presStyleCnt="1"/>
      <dgm:spPr/>
      <dgm:t>
        <a:bodyPr/>
        <a:lstStyle/>
        <a:p>
          <a:endParaRPr lang="ru-RU"/>
        </a:p>
      </dgm:t>
    </dgm:pt>
    <dgm:pt modelId="{DB457CC7-870D-486F-904C-310BE31AEEB6}" type="pres">
      <dgm:prSet presAssocID="{86B7DD4F-B965-4921-93A3-BD0C25584A62}" presName="composite" presStyleCnt="0"/>
      <dgm:spPr/>
    </dgm:pt>
    <dgm:pt modelId="{482AC2B8-A41E-4875-99E8-E1D3784492F3}" type="pres">
      <dgm:prSet presAssocID="{86B7DD4F-B965-4921-93A3-BD0C25584A6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0446F-9AEA-4C3A-822A-5149DAFC6979}" type="pres">
      <dgm:prSet presAssocID="{86B7DD4F-B965-4921-93A3-BD0C25584A62}" presName="parSh" presStyleLbl="node1" presStyleIdx="1" presStyleCnt="2"/>
      <dgm:spPr/>
      <dgm:t>
        <a:bodyPr/>
        <a:lstStyle/>
        <a:p>
          <a:endParaRPr lang="ru-RU"/>
        </a:p>
      </dgm:t>
    </dgm:pt>
    <dgm:pt modelId="{CD46CFD4-CEF3-4CA9-8004-E2C941B85C14}" type="pres">
      <dgm:prSet presAssocID="{86B7DD4F-B965-4921-93A3-BD0C25584A62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18D960-215D-4E93-A0A0-AC9342E2ABC1}" type="presOf" srcId="{3D5C7A63-8672-4C51-B3D7-1899A171C0F5}" destId="{6EBB6F97-8F74-497F-A45B-DA30433066EC}" srcOrd="1" destOrd="0" presId="urn:microsoft.com/office/officeart/2005/8/layout/process3"/>
    <dgm:cxn modelId="{24EB0432-860C-466F-AA0F-0E0E15F8E247}" type="presOf" srcId="{3D5C7A63-8672-4C51-B3D7-1899A171C0F5}" destId="{FD38A2B3-E23E-479A-B45E-F29514EBC797}" srcOrd="0" destOrd="0" presId="urn:microsoft.com/office/officeart/2005/8/layout/process3"/>
    <dgm:cxn modelId="{0E68F2E6-15EB-47B0-B569-CEF5797B9BF1}" type="presOf" srcId="{E6125500-FB6F-4BBB-82AD-581AA300D4C3}" destId="{B5F7B8E3-0F07-4211-AE24-75BC439E7857}" srcOrd="0" destOrd="3" presId="urn:microsoft.com/office/officeart/2005/8/layout/process3"/>
    <dgm:cxn modelId="{EFB2F138-5F12-4626-9337-79F72B7EEAA0}" srcId="{86B7DD4F-B965-4921-93A3-BD0C25584A62}" destId="{8869CA70-8854-4927-B4C0-43DBDF114F41}" srcOrd="0" destOrd="0" parTransId="{EBED174B-5A46-4F3A-8573-374A809807A0}" sibTransId="{29F974D8-A14B-4EAC-9598-127B84120A23}"/>
    <dgm:cxn modelId="{C1D53D30-6BA1-4320-87CA-0CFF9F6485D2}" srcId="{916FB4E8-BE7C-40A1-AB68-25669A41C93A}" destId="{86B7DD4F-B965-4921-93A3-BD0C25584A62}" srcOrd="1" destOrd="0" parTransId="{402E82C7-6F1B-4B3B-BF58-2B3DB29C6AFD}" sibTransId="{186A7F2B-DE5D-4BEC-A939-CCD1B836AF79}"/>
    <dgm:cxn modelId="{0B7E673A-68E9-4535-9A17-1E94E8AF9F48}" srcId="{9AD514BE-F0A1-4050-9285-BBDC72ABF44E}" destId="{3379CF13-4A5E-4B21-B228-886992F801AB}" srcOrd="1" destOrd="0" parTransId="{B45BFCBE-2538-4B43-85AC-EBE8516CBF84}" sibTransId="{94C2313A-C5F6-4C29-A936-AB97C127F814}"/>
    <dgm:cxn modelId="{B6E49421-C269-49F5-BBF0-C4DC01B83BD7}" srcId="{9AD514BE-F0A1-4050-9285-BBDC72ABF44E}" destId="{509F8858-DC74-407E-980F-2A4F0B3A7382}" srcOrd="2" destOrd="0" parTransId="{6036475B-C2D9-4678-A6B2-FA0E68A423F9}" sibTransId="{B1EA3FEE-2A92-40F8-8505-24D053E75AB7}"/>
    <dgm:cxn modelId="{263350B9-501A-4A75-886A-77A2A17EE825}" type="presOf" srcId="{916FB4E8-BE7C-40A1-AB68-25669A41C93A}" destId="{51124B83-F8F4-4ECF-B980-8667A7CF3D71}" srcOrd="0" destOrd="0" presId="urn:microsoft.com/office/officeart/2005/8/layout/process3"/>
    <dgm:cxn modelId="{9D4CEAE8-CDBB-4244-8FF3-E0AF84C9D90A}" type="presOf" srcId="{7903A749-5276-4E4B-905E-8B309797EAD8}" destId="{B5F7B8E3-0F07-4211-AE24-75BC439E7857}" srcOrd="0" destOrd="4" presId="urn:microsoft.com/office/officeart/2005/8/layout/process3"/>
    <dgm:cxn modelId="{265B4056-2D30-42A9-8AA1-55F0E67DF9F3}" srcId="{86B7DD4F-B965-4921-93A3-BD0C25584A62}" destId="{286FCD57-8FB6-43B4-BC3B-E743EA231061}" srcOrd="3" destOrd="0" parTransId="{9DAFF340-1D58-4943-B17A-AE9B6E3A4546}" sibTransId="{3C3A2DDF-D410-473A-B29C-0F74BE70D0C0}"/>
    <dgm:cxn modelId="{33B004A2-B6EB-40E9-AF53-D0F96C8F4A90}" srcId="{86B7DD4F-B965-4921-93A3-BD0C25584A62}" destId="{ED1BE204-55B2-4B2B-AB87-FA24940F5215}" srcOrd="1" destOrd="0" parTransId="{131E0FC2-911E-4569-A359-631EFE448617}" sibTransId="{D11D8612-008C-45FD-88F8-084803BF5C00}"/>
    <dgm:cxn modelId="{A09CE699-D321-4587-BDF4-DD3E481B1B5F}" srcId="{9AD514BE-F0A1-4050-9285-BBDC72ABF44E}" destId="{E6125500-FB6F-4BBB-82AD-581AA300D4C3}" srcOrd="3" destOrd="0" parTransId="{9BFF74F8-148E-4FF7-B9D9-74102C2A4172}" sibTransId="{61F77159-681C-41DC-9727-5492D6374D0B}"/>
    <dgm:cxn modelId="{C1E9F25B-E9E2-44E4-8822-229773176390}" type="presOf" srcId="{3379CF13-4A5E-4B21-B228-886992F801AB}" destId="{B5F7B8E3-0F07-4211-AE24-75BC439E7857}" srcOrd="0" destOrd="1" presId="urn:microsoft.com/office/officeart/2005/8/layout/process3"/>
    <dgm:cxn modelId="{629A8BD8-CF51-4E99-B60E-7554E491CBEC}" type="presOf" srcId="{509F8858-DC74-407E-980F-2A4F0B3A7382}" destId="{B5F7B8E3-0F07-4211-AE24-75BC439E7857}" srcOrd="0" destOrd="2" presId="urn:microsoft.com/office/officeart/2005/8/layout/process3"/>
    <dgm:cxn modelId="{82FA3A63-4F89-461A-A858-DC5DCD5403BC}" type="presOf" srcId="{286FCD57-8FB6-43B4-BC3B-E743EA231061}" destId="{CD46CFD4-CEF3-4CA9-8004-E2C941B85C14}" srcOrd="0" destOrd="3" presId="urn:microsoft.com/office/officeart/2005/8/layout/process3"/>
    <dgm:cxn modelId="{23274B2F-76B2-415B-826D-2FFD1050A043}" type="presOf" srcId="{9AD514BE-F0A1-4050-9285-BBDC72ABF44E}" destId="{240D3B63-4068-47EE-88B8-CDA90C577F66}" srcOrd="0" destOrd="0" presId="urn:microsoft.com/office/officeart/2005/8/layout/process3"/>
    <dgm:cxn modelId="{FAD81280-BDE2-4AD6-B79F-7268D5B349C5}" type="presOf" srcId="{9AD514BE-F0A1-4050-9285-BBDC72ABF44E}" destId="{C45211DE-E44D-4250-8B1F-B1D8E284C131}" srcOrd="1" destOrd="0" presId="urn:microsoft.com/office/officeart/2005/8/layout/process3"/>
    <dgm:cxn modelId="{9470AE7E-9968-48BC-AD67-A709CC37C9BD}" type="presOf" srcId="{5C07C148-EB57-48C1-8E13-2DD4DC554B0B}" destId="{B5F7B8E3-0F07-4211-AE24-75BC439E7857}" srcOrd="0" destOrd="0" presId="urn:microsoft.com/office/officeart/2005/8/layout/process3"/>
    <dgm:cxn modelId="{F67BB498-06BB-40A6-9999-69021B63D38E}" type="presOf" srcId="{8869CA70-8854-4927-B4C0-43DBDF114F41}" destId="{CD46CFD4-CEF3-4CA9-8004-E2C941B85C14}" srcOrd="0" destOrd="0" presId="urn:microsoft.com/office/officeart/2005/8/layout/process3"/>
    <dgm:cxn modelId="{1D896FF4-0979-4B0B-8DEB-17BDE9733DE8}" srcId="{9AD514BE-F0A1-4050-9285-BBDC72ABF44E}" destId="{7903A749-5276-4E4B-905E-8B309797EAD8}" srcOrd="4" destOrd="0" parTransId="{DBD9E923-7AE5-493B-B211-A40F551EFC50}" sibTransId="{4FCBBB23-FC5D-42A2-9DEF-088F294165EA}"/>
    <dgm:cxn modelId="{693B417E-D900-4C4C-B4E2-A92225F6DFE4}" type="presOf" srcId="{86B7DD4F-B965-4921-93A3-BD0C25584A62}" destId="{482AC2B8-A41E-4875-99E8-E1D3784492F3}" srcOrd="0" destOrd="0" presId="urn:microsoft.com/office/officeart/2005/8/layout/process3"/>
    <dgm:cxn modelId="{85151ED9-3413-470E-B767-94EB92558448}" type="presOf" srcId="{ED1BE204-55B2-4B2B-AB87-FA24940F5215}" destId="{CD46CFD4-CEF3-4CA9-8004-E2C941B85C14}" srcOrd="0" destOrd="1" presId="urn:microsoft.com/office/officeart/2005/8/layout/process3"/>
    <dgm:cxn modelId="{CDDCEB96-1C8D-4C74-A18D-5852E2347F65}" type="presOf" srcId="{74E82793-F6DB-4889-920B-0F2251687556}" destId="{CD46CFD4-CEF3-4CA9-8004-E2C941B85C14}" srcOrd="0" destOrd="2" presId="urn:microsoft.com/office/officeart/2005/8/layout/process3"/>
    <dgm:cxn modelId="{37325468-555B-44D6-A647-2B9D25B0AB65}" srcId="{916FB4E8-BE7C-40A1-AB68-25669A41C93A}" destId="{9AD514BE-F0A1-4050-9285-BBDC72ABF44E}" srcOrd="0" destOrd="0" parTransId="{03FDE31D-77BB-40EE-A0B2-A0DDA8193A68}" sibTransId="{3D5C7A63-8672-4C51-B3D7-1899A171C0F5}"/>
    <dgm:cxn modelId="{B1B7E494-F331-49FD-8587-3FD0AA1ADA2F}" srcId="{86B7DD4F-B965-4921-93A3-BD0C25584A62}" destId="{74E82793-F6DB-4889-920B-0F2251687556}" srcOrd="2" destOrd="0" parTransId="{1C80FE62-48DB-4CCC-8112-32A69E968048}" sibTransId="{D09CADAB-69B5-4F8A-B396-B6EE92703505}"/>
    <dgm:cxn modelId="{7638A9C4-BEAD-443D-9798-B4A59902C3AC}" type="presOf" srcId="{86B7DD4F-B965-4921-93A3-BD0C25584A62}" destId="{7450446F-9AEA-4C3A-822A-5149DAFC6979}" srcOrd="1" destOrd="0" presId="urn:microsoft.com/office/officeart/2005/8/layout/process3"/>
    <dgm:cxn modelId="{1CB50340-AE4D-4C40-8675-2CDAC91320A0}" srcId="{9AD514BE-F0A1-4050-9285-BBDC72ABF44E}" destId="{5C07C148-EB57-48C1-8E13-2DD4DC554B0B}" srcOrd="0" destOrd="0" parTransId="{9D5760BD-E9E2-4ED6-8280-839F6E6CBE22}" sibTransId="{A284FFC5-FA41-43B0-B227-C65DB87354BC}"/>
    <dgm:cxn modelId="{1C247AA6-3A45-4811-B5CC-2856BCB0780A}" type="presParOf" srcId="{51124B83-F8F4-4ECF-B980-8667A7CF3D71}" destId="{B1148BAE-F4AC-4E54-8683-275EB62BFC00}" srcOrd="0" destOrd="0" presId="urn:microsoft.com/office/officeart/2005/8/layout/process3"/>
    <dgm:cxn modelId="{63D71B7C-90C5-4EA4-888B-4D67A03A01DC}" type="presParOf" srcId="{B1148BAE-F4AC-4E54-8683-275EB62BFC00}" destId="{240D3B63-4068-47EE-88B8-CDA90C577F66}" srcOrd="0" destOrd="0" presId="urn:microsoft.com/office/officeart/2005/8/layout/process3"/>
    <dgm:cxn modelId="{964D9300-6866-4021-8868-B93B19421391}" type="presParOf" srcId="{B1148BAE-F4AC-4E54-8683-275EB62BFC00}" destId="{C45211DE-E44D-4250-8B1F-B1D8E284C131}" srcOrd="1" destOrd="0" presId="urn:microsoft.com/office/officeart/2005/8/layout/process3"/>
    <dgm:cxn modelId="{EF56DE32-36E1-4106-A6A1-4877FCFBE51F}" type="presParOf" srcId="{B1148BAE-F4AC-4E54-8683-275EB62BFC00}" destId="{B5F7B8E3-0F07-4211-AE24-75BC439E7857}" srcOrd="2" destOrd="0" presId="urn:microsoft.com/office/officeart/2005/8/layout/process3"/>
    <dgm:cxn modelId="{AF03652B-2832-422B-9E78-C2ECF8D7D437}" type="presParOf" srcId="{51124B83-F8F4-4ECF-B980-8667A7CF3D71}" destId="{FD38A2B3-E23E-479A-B45E-F29514EBC797}" srcOrd="1" destOrd="0" presId="urn:microsoft.com/office/officeart/2005/8/layout/process3"/>
    <dgm:cxn modelId="{6872CE32-5096-4C69-AE07-024EEB716EC4}" type="presParOf" srcId="{FD38A2B3-E23E-479A-B45E-F29514EBC797}" destId="{6EBB6F97-8F74-497F-A45B-DA30433066EC}" srcOrd="0" destOrd="0" presId="urn:microsoft.com/office/officeart/2005/8/layout/process3"/>
    <dgm:cxn modelId="{2FF83919-D532-4586-9A75-CDF60D015390}" type="presParOf" srcId="{51124B83-F8F4-4ECF-B980-8667A7CF3D71}" destId="{DB457CC7-870D-486F-904C-310BE31AEEB6}" srcOrd="2" destOrd="0" presId="urn:microsoft.com/office/officeart/2005/8/layout/process3"/>
    <dgm:cxn modelId="{2B74B360-4417-4B63-A8C6-79B60E8C79D8}" type="presParOf" srcId="{DB457CC7-870D-486F-904C-310BE31AEEB6}" destId="{482AC2B8-A41E-4875-99E8-E1D3784492F3}" srcOrd="0" destOrd="0" presId="urn:microsoft.com/office/officeart/2005/8/layout/process3"/>
    <dgm:cxn modelId="{132B7972-5894-48E9-AA1D-E464CADFC8EF}" type="presParOf" srcId="{DB457CC7-870D-486F-904C-310BE31AEEB6}" destId="{7450446F-9AEA-4C3A-822A-5149DAFC6979}" srcOrd="1" destOrd="0" presId="urn:microsoft.com/office/officeart/2005/8/layout/process3"/>
    <dgm:cxn modelId="{8E14E19B-F88A-4C5C-BADF-61C72C879ECF}" type="presParOf" srcId="{DB457CC7-870D-486F-904C-310BE31AEEB6}" destId="{CD46CFD4-CEF3-4CA9-8004-E2C941B85C1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6B4FCF0-B455-4120-B21B-7DA06BE1825C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B0F0BAE-734D-4E51-B16C-3CFD5DCDD910}">
      <dgm:prSet/>
      <dgm:spPr/>
      <dgm:t>
        <a:bodyPr/>
        <a:lstStyle/>
        <a:p>
          <a:pPr rtl="0"/>
          <a:r>
            <a:rPr lang="ru-RU" b="1" i="0" smtClean="0"/>
            <a:t>Формы и инструменты:</a:t>
          </a:r>
          <a:endParaRPr lang="ru-RU" b="1"/>
        </a:p>
      </dgm:t>
    </dgm:pt>
    <dgm:pt modelId="{12DFDDD4-4FE7-454F-BEB4-B5E4965ECF03}" type="parTrans" cxnId="{C635084E-69B1-4322-8A6D-594D17F649BD}">
      <dgm:prSet/>
      <dgm:spPr/>
      <dgm:t>
        <a:bodyPr/>
        <a:lstStyle/>
        <a:p>
          <a:endParaRPr lang="ru-RU"/>
        </a:p>
      </dgm:t>
    </dgm:pt>
    <dgm:pt modelId="{E3975BCE-C715-45F3-BEFA-329365A02DFC}" type="sibTrans" cxnId="{C635084E-69B1-4322-8A6D-594D17F649BD}">
      <dgm:prSet/>
      <dgm:spPr/>
      <dgm:t>
        <a:bodyPr/>
        <a:lstStyle/>
        <a:p>
          <a:endParaRPr lang="ru-RU"/>
        </a:p>
      </dgm:t>
    </dgm:pt>
    <dgm:pt modelId="{AF4BA51B-B143-4802-A4BC-436ED7F21211}">
      <dgm:prSet/>
      <dgm:spPr/>
      <dgm:t>
        <a:bodyPr/>
        <a:lstStyle/>
        <a:p>
          <a:pPr rtl="0"/>
          <a:r>
            <a:rPr lang="ru-RU" b="0" i="0" dirty="0" smtClean="0"/>
            <a:t>Игры в форме путешествия;</a:t>
          </a:r>
          <a:endParaRPr lang="ru-RU" dirty="0"/>
        </a:p>
      </dgm:t>
    </dgm:pt>
    <dgm:pt modelId="{9A8E4CA1-92AA-49BB-A76D-170410101E78}" type="parTrans" cxnId="{826AB257-CFCE-467A-9D2D-ECA7775E4925}">
      <dgm:prSet/>
      <dgm:spPr/>
      <dgm:t>
        <a:bodyPr/>
        <a:lstStyle/>
        <a:p>
          <a:endParaRPr lang="ru-RU"/>
        </a:p>
      </dgm:t>
    </dgm:pt>
    <dgm:pt modelId="{13648517-BD5A-40EC-8320-9BD1FB22CE1B}" type="sibTrans" cxnId="{826AB257-CFCE-467A-9D2D-ECA7775E4925}">
      <dgm:prSet/>
      <dgm:spPr/>
      <dgm:t>
        <a:bodyPr/>
        <a:lstStyle/>
        <a:p>
          <a:endParaRPr lang="ru-RU"/>
        </a:p>
      </dgm:t>
    </dgm:pt>
    <dgm:pt modelId="{791DF28A-F232-4D47-B421-4F3E0B559771}">
      <dgm:prSet/>
      <dgm:spPr/>
      <dgm:t>
        <a:bodyPr/>
        <a:lstStyle/>
        <a:p>
          <a:pPr rtl="0"/>
          <a:r>
            <a:rPr lang="ru-RU" b="0" i="0" dirty="0" smtClean="0"/>
            <a:t>Игры по карточкам;</a:t>
          </a:r>
          <a:endParaRPr lang="ru-RU" dirty="0"/>
        </a:p>
      </dgm:t>
    </dgm:pt>
    <dgm:pt modelId="{497DC8C7-1371-41A3-9DFE-416B31F14844}" type="parTrans" cxnId="{1E2DD1B9-21FB-4E54-8148-2D58F3A032B3}">
      <dgm:prSet/>
      <dgm:spPr/>
      <dgm:t>
        <a:bodyPr/>
        <a:lstStyle/>
        <a:p>
          <a:endParaRPr lang="ru-RU"/>
        </a:p>
      </dgm:t>
    </dgm:pt>
    <dgm:pt modelId="{A69A97A7-4F76-488F-930A-C7CFD59BDC70}" type="sibTrans" cxnId="{1E2DD1B9-21FB-4E54-8148-2D58F3A032B3}">
      <dgm:prSet/>
      <dgm:spPr/>
      <dgm:t>
        <a:bodyPr/>
        <a:lstStyle/>
        <a:p>
          <a:endParaRPr lang="ru-RU"/>
        </a:p>
      </dgm:t>
    </dgm:pt>
    <dgm:pt modelId="{C65AD669-DB3D-482F-923F-C23694D45EDB}">
      <dgm:prSet/>
      <dgm:spPr/>
      <dgm:t>
        <a:bodyPr/>
        <a:lstStyle/>
        <a:p>
          <a:pPr rtl="0"/>
          <a:r>
            <a:rPr lang="ru-RU" b="0" i="0" smtClean="0"/>
            <a:t>Ролевые игры;</a:t>
          </a:r>
          <a:endParaRPr lang="ru-RU"/>
        </a:p>
      </dgm:t>
    </dgm:pt>
    <dgm:pt modelId="{B1E10818-53C3-4BF4-9EFD-64AAC2F43E53}" type="parTrans" cxnId="{ACC29709-5232-404C-A081-DCEE53E12D43}">
      <dgm:prSet/>
      <dgm:spPr/>
      <dgm:t>
        <a:bodyPr/>
        <a:lstStyle/>
        <a:p>
          <a:endParaRPr lang="ru-RU"/>
        </a:p>
      </dgm:t>
    </dgm:pt>
    <dgm:pt modelId="{987822EB-B56E-484E-8152-6FE23F9AEBD2}" type="sibTrans" cxnId="{ACC29709-5232-404C-A081-DCEE53E12D43}">
      <dgm:prSet/>
      <dgm:spPr/>
      <dgm:t>
        <a:bodyPr/>
        <a:lstStyle/>
        <a:p>
          <a:endParaRPr lang="ru-RU"/>
        </a:p>
      </dgm:t>
    </dgm:pt>
    <dgm:pt modelId="{796B4B73-32DC-41DE-9F42-FC19DAB2E475}">
      <dgm:prSet/>
      <dgm:spPr/>
      <dgm:t>
        <a:bodyPr/>
        <a:lstStyle/>
        <a:p>
          <a:pPr rtl="0"/>
          <a:r>
            <a:rPr lang="ru-RU" b="0" i="0" smtClean="0"/>
            <a:t>Интерактивные игры;</a:t>
          </a:r>
          <a:endParaRPr lang="ru-RU"/>
        </a:p>
      </dgm:t>
    </dgm:pt>
    <dgm:pt modelId="{688C8B38-AB73-40E8-9815-99E49D350B65}" type="parTrans" cxnId="{59FA65F0-92A0-45F1-B65A-66F9AF7EC92B}">
      <dgm:prSet/>
      <dgm:spPr/>
      <dgm:t>
        <a:bodyPr/>
        <a:lstStyle/>
        <a:p>
          <a:endParaRPr lang="ru-RU"/>
        </a:p>
      </dgm:t>
    </dgm:pt>
    <dgm:pt modelId="{E1756CD6-F409-47B8-9712-ABA6F617AB35}" type="sibTrans" cxnId="{59FA65F0-92A0-45F1-B65A-66F9AF7EC92B}">
      <dgm:prSet/>
      <dgm:spPr/>
      <dgm:t>
        <a:bodyPr/>
        <a:lstStyle/>
        <a:p>
          <a:endParaRPr lang="ru-RU"/>
        </a:p>
      </dgm:t>
    </dgm:pt>
    <dgm:pt modelId="{A0EAF9AE-75A5-4B73-A551-A46B4560D860}">
      <dgm:prSet/>
      <dgm:spPr/>
      <dgm:t>
        <a:bodyPr/>
        <a:lstStyle/>
        <a:p>
          <a:pPr rtl="0"/>
          <a:r>
            <a:rPr lang="ru-RU" b="0" i="0" smtClean="0"/>
            <a:t>Дидактические игры </a:t>
          </a:r>
          <a:endParaRPr lang="ru-RU"/>
        </a:p>
      </dgm:t>
    </dgm:pt>
    <dgm:pt modelId="{BE3C16B0-B89B-463B-8385-A8F57D760C78}" type="parTrans" cxnId="{358A8ED6-3004-4D15-85FE-C5CB39DDC70A}">
      <dgm:prSet/>
      <dgm:spPr/>
      <dgm:t>
        <a:bodyPr/>
        <a:lstStyle/>
        <a:p>
          <a:endParaRPr lang="ru-RU"/>
        </a:p>
      </dgm:t>
    </dgm:pt>
    <dgm:pt modelId="{EF2501F7-F76B-40DB-B882-AE8F522F9C4E}" type="sibTrans" cxnId="{358A8ED6-3004-4D15-85FE-C5CB39DDC70A}">
      <dgm:prSet/>
      <dgm:spPr/>
      <dgm:t>
        <a:bodyPr/>
        <a:lstStyle/>
        <a:p>
          <a:endParaRPr lang="ru-RU"/>
        </a:p>
      </dgm:t>
    </dgm:pt>
    <dgm:pt modelId="{AAEE2673-CE00-4A90-BF42-E4C5B59BA7D2}">
      <dgm:prSet/>
      <dgm:spPr/>
      <dgm:t>
        <a:bodyPr/>
        <a:lstStyle/>
        <a:p>
          <a:pPr rtl="0"/>
          <a:r>
            <a:rPr lang="ru-RU" b="0" i="0" smtClean="0"/>
            <a:t>Сенсорные игры.</a:t>
          </a:r>
          <a:endParaRPr lang="ru-RU"/>
        </a:p>
      </dgm:t>
    </dgm:pt>
    <dgm:pt modelId="{11A0FE38-BFC6-4DE2-AD50-2DEE32F81F0B}" type="parTrans" cxnId="{BBF8218A-76A6-4E7A-95C5-D97575959CA1}">
      <dgm:prSet/>
      <dgm:spPr/>
      <dgm:t>
        <a:bodyPr/>
        <a:lstStyle/>
        <a:p>
          <a:endParaRPr lang="ru-RU"/>
        </a:p>
      </dgm:t>
    </dgm:pt>
    <dgm:pt modelId="{3D31A04E-4044-4580-8E01-4EFDE1B7C64A}" type="sibTrans" cxnId="{BBF8218A-76A6-4E7A-95C5-D97575959CA1}">
      <dgm:prSet/>
      <dgm:spPr/>
      <dgm:t>
        <a:bodyPr/>
        <a:lstStyle/>
        <a:p>
          <a:endParaRPr lang="ru-RU"/>
        </a:p>
      </dgm:t>
    </dgm:pt>
    <dgm:pt modelId="{45614CD6-08D5-46B5-84CF-8342C0823D1F}">
      <dgm:prSet/>
      <dgm:spPr/>
      <dgm:t>
        <a:bodyPr/>
        <a:lstStyle/>
        <a:p>
          <a:pPr rtl="0"/>
          <a:r>
            <a:rPr lang="ru-RU" b="1" i="0" dirty="0" smtClean="0"/>
            <a:t>Технология способствует:</a:t>
          </a:r>
          <a:endParaRPr lang="ru-RU" b="1" dirty="0"/>
        </a:p>
      </dgm:t>
    </dgm:pt>
    <dgm:pt modelId="{7E61A664-A177-45A1-A5CC-460FAF75AA5C}" type="parTrans" cxnId="{A06159A3-88A3-4890-82B1-85D57B17533D}">
      <dgm:prSet/>
      <dgm:spPr/>
      <dgm:t>
        <a:bodyPr/>
        <a:lstStyle/>
        <a:p>
          <a:endParaRPr lang="ru-RU"/>
        </a:p>
      </dgm:t>
    </dgm:pt>
    <dgm:pt modelId="{29963F21-E7ED-4D6B-BEDC-3EDABF62C874}" type="sibTrans" cxnId="{A06159A3-88A3-4890-82B1-85D57B17533D}">
      <dgm:prSet/>
      <dgm:spPr/>
      <dgm:t>
        <a:bodyPr/>
        <a:lstStyle/>
        <a:p>
          <a:endParaRPr lang="ru-RU"/>
        </a:p>
      </dgm:t>
    </dgm:pt>
    <dgm:pt modelId="{6BCDDC29-E5CD-4F08-9E7E-9CFE99EAE96B}">
      <dgm:prSet/>
      <dgm:spPr/>
      <dgm:t>
        <a:bodyPr/>
        <a:lstStyle/>
        <a:p>
          <a:pPr rtl="0"/>
          <a:r>
            <a:rPr lang="ru-RU" b="0" i="0" dirty="0" smtClean="0"/>
            <a:t>Удовлетворению биологических и психологических потребностей детей;</a:t>
          </a:r>
          <a:endParaRPr lang="ru-RU" dirty="0"/>
        </a:p>
      </dgm:t>
    </dgm:pt>
    <dgm:pt modelId="{90105082-3BDD-43FA-9DED-5FD2845BD626}" type="parTrans" cxnId="{10F07B84-438D-495D-A418-64431E1B9062}">
      <dgm:prSet/>
      <dgm:spPr/>
      <dgm:t>
        <a:bodyPr/>
        <a:lstStyle/>
        <a:p>
          <a:endParaRPr lang="ru-RU"/>
        </a:p>
      </dgm:t>
    </dgm:pt>
    <dgm:pt modelId="{DDAEC97D-65BE-4D4B-9EEF-334122BF2FDA}" type="sibTrans" cxnId="{10F07B84-438D-495D-A418-64431E1B9062}">
      <dgm:prSet/>
      <dgm:spPr/>
      <dgm:t>
        <a:bodyPr/>
        <a:lstStyle/>
        <a:p>
          <a:endParaRPr lang="ru-RU"/>
        </a:p>
      </dgm:t>
    </dgm:pt>
    <dgm:pt modelId="{C5427635-D6FB-43F2-8E4D-0897112342B5}">
      <dgm:prSet/>
      <dgm:spPr/>
      <dgm:t>
        <a:bodyPr/>
        <a:lstStyle/>
        <a:p>
          <a:pPr rtl="0"/>
          <a:r>
            <a:rPr lang="ru-RU" b="0" i="0" smtClean="0"/>
            <a:t>Психическому, эмоциональному, социальному и нравственному развитию;</a:t>
          </a:r>
          <a:endParaRPr lang="ru-RU"/>
        </a:p>
      </dgm:t>
    </dgm:pt>
    <dgm:pt modelId="{9E127F3F-52EE-439F-A32F-71274CFA7776}" type="parTrans" cxnId="{C587C687-A016-4D85-B88D-4C8DA915D3F5}">
      <dgm:prSet/>
      <dgm:spPr/>
      <dgm:t>
        <a:bodyPr/>
        <a:lstStyle/>
        <a:p>
          <a:endParaRPr lang="ru-RU"/>
        </a:p>
      </dgm:t>
    </dgm:pt>
    <dgm:pt modelId="{B8A06EC1-A28E-4935-B811-6F1EB42EC398}" type="sibTrans" cxnId="{C587C687-A016-4D85-B88D-4C8DA915D3F5}">
      <dgm:prSet/>
      <dgm:spPr/>
      <dgm:t>
        <a:bodyPr/>
        <a:lstStyle/>
        <a:p>
          <a:endParaRPr lang="ru-RU"/>
        </a:p>
      </dgm:t>
    </dgm:pt>
    <dgm:pt modelId="{0AE97CC5-E314-4198-9AE5-9DDB877BDF84}">
      <dgm:prSet/>
      <dgm:spPr/>
      <dgm:t>
        <a:bodyPr/>
        <a:lstStyle/>
        <a:p>
          <a:pPr rtl="0"/>
          <a:r>
            <a:rPr lang="ru-RU" b="0" i="0" smtClean="0"/>
            <a:t>Приобретению знаний, обогащению своего опыта и развитию навыков и привычек;</a:t>
          </a:r>
          <a:endParaRPr lang="ru-RU"/>
        </a:p>
      </dgm:t>
    </dgm:pt>
    <dgm:pt modelId="{D964B87D-6614-485D-BD1A-5FEC68F149A3}" type="parTrans" cxnId="{DBBE9983-CF30-4CE0-9045-CF5AD727A6D2}">
      <dgm:prSet/>
      <dgm:spPr/>
      <dgm:t>
        <a:bodyPr/>
        <a:lstStyle/>
        <a:p>
          <a:endParaRPr lang="ru-RU"/>
        </a:p>
      </dgm:t>
    </dgm:pt>
    <dgm:pt modelId="{1F62DED7-EC45-4206-84EC-1168880316A9}" type="sibTrans" cxnId="{DBBE9983-CF30-4CE0-9045-CF5AD727A6D2}">
      <dgm:prSet/>
      <dgm:spPr/>
      <dgm:t>
        <a:bodyPr/>
        <a:lstStyle/>
        <a:p>
          <a:endParaRPr lang="ru-RU"/>
        </a:p>
      </dgm:t>
    </dgm:pt>
    <dgm:pt modelId="{EBC1100E-8788-4FB0-8D2C-EC99F2D0BF0C}">
      <dgm:prSet/>
      <dgm:spPr/>
      <dgm:t>
        <a:bodyPr/>
        <a:lstStyle/>
        <a:p>
          <a:pPr rtl="0"/>
          <a:r>
            <a:rPr lang="ru-RU" b="0" i="0" dirty="0" smtClean="0"/>
            <a:t>Развитию креативности и критического мышления;</a:t>
          </a:r>
          <a:endParaRPr lang="ru-RU" dirty="0"/>
        </a:p>
      </dgm:t>
    </dgm:pt>
    <dgm:pt modelId="{477AA77D-88A2-4A10-BD66-C5682E3CDF73}" type="parTrans" cxnId="{BAF4A342-FB0A-4552-BFA7-4A0B8B9E65B4}">
      <dgm:prSet/>
      <dgm:spPr/>
      <dgm:t>
        <a:bodyPr/>
        <a:lstStyle/>
        <a:p>
          <a:endParaRPr lang="ru-RU"/>
        </a:p>
      </dgm:t>
    </dgm:pt>
    <dgm:pt modelId="{42EE2382-6203-4B58-B372-D31404EDBEB1}" type="sibTrans" cxnId="{BAF4A342-FB0A-4552-BFA7-4A0B8B9E65B4}">
      <dgm:prSet/>
      <dgm:spPr/>
      <dgm:t>
        <a:bodyPr/>
        <a:lstStyle/>
        <a:p>
          <a:endParaRPr lang="ru-RU"/>
        </a:p>
      </dgm:t>
    </dgm:pt>
    <dgm:pt modelId="{9751A0EA-CEE4-4E6E-BC14-18DD7C85EFB7}">
      <dgm:prSet/>
      <dgm:spPr/>
      <dgm:t>
        <a:bodyPr/>
        <a:lstStyle/>
        <a:p>
          <a:pPr rtl="0"/>
          <a:r>
            <a:rPr lang="ru-RU" b="0" i="0" smtClean="0"/>
            <a:t>Вовлечению в активное участие и практическую деятельность;</a:t>
          </a:r>
          <a:endParaRPr lang="ru-RU"/>
        </a:p>
      </dgm:t>
    </dgm:pt>
    <dgm:pt modelId="{97178B17-A73E-4093-B4AE-0EC55716FD2D}" type="parTrans" cxnId="{7AED9CA3-D843-4D90-830A-8923F48646F4}">
      <dgm:prSet/>
      <dgm:spPr/>
      <dgm:t>
        <a:bodyPr/>
        <a:lstStyle/>
        <a:p>
          <a:endParaRPr lang="ru-RU"/>
        </a:p>
      </dgm:t>
    </dgm:pt>
    <dgm:pt modelId="{E9677813-0622-4431-83D7-5CC3AA423CAB}" type="sibTrans" cxnId="{7AED9CA3-D843-4D90-830A-8923F48646F4}">
      <dgm:prSet/>
      <dgm:spPr/>
      <dgm:t>
        <a:bodyPr/>
        <a:lstStyle/>
        <a:p>
          <a:endParaRPr lang="ru-RU"/>
        </a:p>
      </dgm:t>
    </dgm:pt>
    <dgm:pt modelId="{E2880DD9-DF07-40CC-A4D7-F0923981A8E7}">
      <dgm:prSet/>
      <dgm:spPr/>
      <dgm:t>
        <a:bodyPr/>
        <a:lstStyle/>
        <a:p>
          <a:pPr rtl="0"/>
          <a:r>
            <a:rPr lang="ru-RU" b="0" i="0" smtClean="0"/>
            <a:t>Развитию творческого потенциала обучающихся. </a:t>
          </a:r>
          <a:endParaRPr lang="ru-RU"/>
        </a:p>
      </dgm:t>
    </dgm:pt>
    <dgm:pt modelId="{CAB108C4-4927-482B-98AC-4AB905FB55E9}" type="parTrans" cxnId="{CB3EF54D-B3CD-4BC4-9DFA-4286956FD550}">
      <dgm:prSet/>
      <dgm:spPr/>
      <dgm:t>
        <a:bodyPr/>
        <a:lstStyle/>
        <a:p>
          <a:endParaRPr lang="ru-RU"/>
        </a:p>
      </dgm:t>
    </dgm:pt>
    <dgm:pt modelId="{5DE55D64-7F33-4B42-A986-DF3E7FEE0C96}" type="sibTrans" cxnId="{CB3EF54D-B3CD-4BC4-9DFA-4286956FD550}">
      <dgm:prSet/>
      <dgm:spPr/>
      <dgm:t>
        <a:bodyPr/>
        <a:lstStyle/>
        <a:p>
          <a:endParaRPr lang="ru-RU"/>
        </a:p>
      </dgm:t>
    </dgm:pt>
    <dgm:pt modelId="{C22FE068-F218-481F-B952-ECD572CDC712}" type="pres">
      <dgm:prSet presAssocID="{76B4FCF0-B455-4120-B21B-7DA06BE1825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45616-75F0-4294-8DE1-7509AE4818E1}" type="pres">
      <dgm:prSet presAssocID="{1B0F0BAE-734D-4E51-B16C-3CFD5DCDD910}" presName="composite" presStyleCnt="0"/>
      <dgm:spPr/>
    </dgm:pt>
    <dgm:pt modelId="{AE8E2E45-9DD5-47EF-A710-071F66353B05}" type="pres">
      <dgm:prSet presAssocID="{1B0F0BAE-734D-4E51-B16C-3CFD5DCDD91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2AB27-6FA6-4A5E-B483-A6E68ADE0513}" type="pres">
      <dgm:prSet presAssocID="{1B0F0BAE-734D-4E51-B16C-3CFD5DCDD910}" presName="parSh" presStyleLbl="node1" presStyleIdx="0" presStyleCnt="2"/>
      <dgm:spPr/>
      <dgm:t>
        <a:bodyPr/>
        <a:lstStyle/>
        <a:p>
          <a:endParaRPr lang="ru-RU"/>
        </a:p>
      </dgm:t>
    </dgm:pt>
    <dgm:pt modelId="{CDD4718B-470B-4750-BF0B-A374C4321AD1}" type="pres">
      <dgm:prSet presAssocID="{1B0F0BAE-734D-4E51-B16C-3CFD5DCDD910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9C102-5A66-4BE9-B979-C37E6D702CD0}" type="pres">
      <dgm:prSet presAssocID="{E3975BCE-C715-45F3-BEFA-329365A02DF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3A83E1F4-9944-4FB8-94C7-756175D60157}" type="pres">
      <dgm:prSet presAssocID="{E3975BCE-C715-45F3-BEFA-329365A02DFC}" presName="connTx" presStyleLbl="sibTrans2D1" presStyleIdx="0" presStyleCnt="1"/>
      <dgm:spPr/>
      <dgm:t>
        <a:bodyPr/>
        <a:lstStyle/>
        <a:p>
          <a:endParaRPr lang="ru-RU"/>
        </a:p>
      </dgm:t>
    </dgm:pt>
    <dgm:pt modelId="{F3151661-16EE-47BA-9080-17053037CA6E}" type="pres">
      <dgm:prSet presAssocID="{45614CD6-08D5-46B5-84CF-8342C0823D1F}" presName="composite" presStyleCnt="0"/>
      <dgm:spPr/>
    </dgm:pt>
    <dgm:pt modelId="{3578A742-B34C-4550-B94A-6CF7EE4CCCBE}" type="pres">
      <dgm:prSet presAssocID="{45614CD6-08D5-46B5-84CF-8342C0823D1F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AD4B5-82CE-489F-92E6-C662D9CC62B2}" type="pres">
      <dgm:prSet presAssocID="{45614CD6-08D5-46B5-84CF-8342C0823D1F}" presName="parSh" presStyleLbl="node1" presStyleIdx="1" presStyleCnt="2"/>
      <dgm:spPr/>
      <dgm:t>
        <a:bodyPr/>
        <a:lstStyle/>
        <a:p>
          <a:endParaRPr lang="ru-RU"/>
        </a:p>
      </dgm:t>
    </dgm:pt>
    <dgm:pt modelId="{B61277A2-0184-4674-ACB2-D19DE94D2F51}" type="pres">
      <dgm:prSet presAssocID="{45614CD6-08D5-46B5-84CF-8342C0823D1F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F96818-7BCA-4FF7-96F9-6C04AA736D59}" type="presOf" srcId="{9751A0EA-CEE4-4E6E-BC14-18DD7C85EFB7}" destId="{B61277A2-0184-4674-ACB2-D19DE94D2F51}" srcOrd="0" destOrd="4" presId="urn:microsoft.com/office/officeart/2005/8/layout/process3"/>
    <dgm:cxn modelId="{BAF4A342-FB0A-4552-BFA7-4A0B8B9E65B4}" srcId="{45614CD6-08D5-46B5-84CF-8342C0823D1F}" destId="{EBC1100E-8788-4FB0-8D2C-EC99F2D0BF0C}" srcOrd="3" destOrd="0" parTransId="{477AA77D-88A2-4A10-BD66-C5682E3CDF73}" sibTransId="{42EE2382-6203-4B58-B372-D31404EDBEB1}"/>
    <dgm:cxn modelId="{1E2DD1B9-21FB-4E54-8148-2D58F3A032B3}" srcId="{1B0F0BAE-734D-4E51-B16C-3CFD5DCDD910}" destId="{791DF28A-F232-4D47-B421-4F3E0B559771}" srcOrd="1" destOrd="0" parTransId="{497DC8C7-1371-41A3-9DFE-416B31F14844}" sibTransId="{A69A97A7-4F76-488F-930A-C7CFD59BDC70}"/>
    <dgm:cxn modelId="{E8761668-8CF8-4238-9DE8-4AFA8E6B15D0}" type="presOf" srcId="{0AE97CC5-E314-4198-9AE5-9DDB877BDF84}" destId="{B61277A2-0184-4674-ACB2-D19DE94D2F51}" srcOrd="0" destOrd="2" presId="urn:microsoft.com/office/officeart/2005/8/layout/process3"/>
    <dgm:cxn modelId="{DE2CAE16-517C-4FE0-B5AB-828C836EA9AD}" type="presOf" srcId="{6BCDDC29-E5CD-4F08-9E7E-9CFE99EAE96B}" destId="{B61277A2-0184-4674-ACB2-D19DE94D2F51}" srcOrd="0" destOrd="0" presId="urn:microsoft.com/office/officeart/2005/8/layout/process3"/>
    <dgm:cxn modelId="{ACC29709-5232-404C-A081-DCEE53E12D43}" srcId="{1B0F0BAE-734D-4E51-B16C-3CFD5DCDD910}" destId="{C65AD669-DB3D-482F-923F-C23694D45EDB}" srcOrd="2" destOrd="0" parTransId="{B1E10818-53C3-4BF4-9EFD-64AAC2F43E53}" sibTransId="{987822EB-B56E-484E-8152-6FE23F9AEBD2}"/>
    <dgm:cxn modelId="{31C236A7-0B7C-49E4-9B3F-261EF7E30961}" type="presOf" srcId="{45614CD6-08D5-46B5-84CF-8342C0823D1F}" destId="{988AD4B5-82CE-489F-92E6-C662D9CC62B2}" srcOrd="1" destOrd="0" presId="urn:microsoft.com/office/officeart/2005/8/layout/process3"/>
    <dgm:cxn modelId="{B06612E9-9EB8-485D-9E57-7D84C11F4F6F}" type="presOf" srcId="{76B4FCF0-B455-4120-B21B-7DA06BE1825C}" destId="{C22FE068-F218-481F-B952-ECD572CDC712}" srcOrd="0" destOrd="0" presId="urn:microsoft.com/office/officeart/2005/8/layout/process3"/>
    <dgm:cxn modelId="{358A8ED6-3004-4D15-85FE-C5CB39DDC70A}" srcId="{1B0F0BAE-734D-4E51-B16C-3CFD5DCDD910}" destId="{A0EAF9AE-75A5-4B73-A551-A46B4560D860}" srcOrd="4" destOrd="0" parTransId="{BE3C16B0-B89B-463B-8385-A8F57D760C78}" sibTransId="{EF2501F7-F76B-40DB-B882-AE8F522F9C4E}"/>
    <dgm:cxn modelId="{CB3EF54D-B3CD-4BC4-9DFA-4286956FD550}" srcId="{45614CD6-08D5-46B5-84CF-8342C0823D1F}" destId="{E2880DD9-DF07-40CC-A4D7-F0923981A8E7}" srcOrd="5" destOrd="0" parTransId="{CAB108C4-4927-482B-98AC-4AB905FB55E9}" sibTransId="{5DE55D64-7F33-4B42-A986-DF3E7FEE0C96}"/>
    <dgm:cxn modelId="{826AB257-CFCE-467A-9D2D-ECA7775E4925}" srcId="{1B0F0BAE-734D-4E51-B16C-3CFD5DCDD910}" destId="{AF4BA51B-B143-4802-A4BC-436ED7F21211}" srcOrd="0" destOrd="0" parTransId="{9A8E4CA1-92AA-49BB-A76D-170410101E78}" sibTransId="{13648517-BD5A-40EC-8320-9BD1FB22CE1B}"/>
    <dgm:cxn modelId="{5318EE23-491B-43E8-8093-88A74EBFBE63}" type="presOf" srcId="{791DF28A-F232-4D47-B421-4F3E0B559771}" destId="{CDD4718B-470B-4750-BF0B-A374C4321AD1}" srcOrd="0" destOrd="1" presId="urn:microsoft.com/office/officeart/2005/8/layout/process3"/>
    <dgm:cxn modelId="{C635084E-69B1-4322-8A6D-594D17F649BD}" srcId="{76B4FCF0-B455-4120-B21B-7DA06BE1825C}" destId="{1B0F0BAE-734D-4E51-B16C-3CFD5DCDD910}" srcOrd="0" destOrd="0" parTransId="{12DFDDD4-4FE7-454F-BEB4-B5E4965ECF03}" sibTransId="{E3975BCE-C715-45F3-BEFA-329365A02DFC}"/>
    <dgm:cxn modelId="{59FA65F0-92A0-45F1-B65A-66F9AF7EC92B}" srcId="{1B0F0BAE-734D-4E51-B16C-3CFD5DCDD910}" destId="{796B4B73-32DC-41DE-9F42-FC19DAB2E475}" srcOrd="3" destOrd="0" parTransId="{688C8B38-AB73-40E8-9815-99E49D350B65}" sibTransId="{E1756CD6-F409-47B8-9712-ABA6F617AB35}"/>
    <dgm:cxn modelId="{DC19B4C5-D8B3-4BD1-AD02-91442513872F}" type="presOf" srcId="{1B0F0BAE-734D-4E51-B16C-3CFD5DCDD910}" destId="{AE8E2E45-9DD5-47EF-A710-071F66353B05}" srcOrd="0" destOrd="0" presId="urn:microsoft.com/office/officeart/2005/8/layout/process3"/>
    <dgm:cxn modelId="{076BC0FD-03D2-4F68-AFF7-6E5DF5118984}" type="presOf" srcId="{796B4B73-32DC-41DE-9F42-FC19DAB2E475}" destId="{CDD4718B-470B-4750-BF0B-A374C4321AD1}" srcOrd="0" destOrd="3" presId="urn:microsoft.com/office/officeart/2005/8/layout/process3"/>
    <dgm:cxn modelId="{44F3B707-F3C6-40FB-9702-95E89EAFAB7A}" type="presOf" srcId="{C5427635-D6FB-43F2-8E4D-0897112342B5}" destId="{B61277A2-0184-4674-ACB2-D19DE94D2F51}" srcOrd="0" destOrd="1" presId="urn:microsoft.com/office/officeart/2005/8/layout/process3"/>
    <dgm:cxn modelId="{F17FCD5E-F09D-4899-8FD6-8B8C4D99EDDC}" type="presOf" srcId="{EBC1100E-8788-4FB0-8D2C-EC99F2D0BF0C}" destId="{B61277A2-0184-4674-ACB2-D19DE94D2F51}" srcOrd="0" destOrd="3" presId="urn:microsoft.com/office/officeart/2005/8/layout/process3"/>
    <dgm:cxn modelId="{96BAEFBC-80EE-4F71-8EEB-D5746C102FDB}" type="presOf" srcId="{AAEE2673-CE00-4A90-BF42-E4C5B59BA7D2}" destId="{CDD4718B-470B-4750-BF0B-A374C4321AD1}" srcOrd="0" destOrd="5" presId="urn:microsoft.com/office/officeart/2005/8/layout/process3"/>
    <dgm:cxn modelId="{10F07B84-438D-495D-A418-64431E1B9062}" srcId="{45614CD6-08D5-46B5-84CF-8342C0823D1F}" destId="{6BCDDC29-E5CD-4F08-9E7E-9CFE99EAE96B}" srcOrd="0" destOrd="0" parTransId="{90105082-3BDD-43FA-9DED-5FD2845BD626}" sibTransId="{DDAEC97D-65BE-4D4B-9EEF-334122BF2FDA}"/>
    <dgm:cxn modelId="{9A343AB5-8AD2-44B9-8962-303B1B063950}" type="presOf" srcId="{E3975BCE-C715-45F3-BEFA-329365A02DFC}" destId="{1CF9C102-5A66-4BE9-B979-C37E6D702CD0}" srcOrd="0" destOrd="0" presId="urn:microsoft.com/office/officeart/2005/8/layout/process3"/>
    <dgm:cxn modelId="{36726FBA-E218-43BE-AEA3-FD9C76140749}" type="presOf" srcId="{E2880DD9-DF07-40CC-A4D7-F0923981A8E7}" destId="{B61277A2-0184-4674-ACB2-D19DE94D2F51}" srcOrd="0" destOrd="5" presId="urn:microsoft.com/office/officeart/2005/8/layout/process3"/>
    <dgm:cxn modelId="{BCE392E8-A0F5-410D-9669-13E08C54A6DE}" type="presOf" srcId="{1B0F0BAE-734D-4E51-B16C-3CFD5DCDD910}" destId="{1662AB27-6FA6-4A5E-B483-A6E68ADE0513}" srcOrd="1" destOrd="0" presId="urn:microsoft.com/office/officeart/2005/8/layout/process3"/>
    <dgm:cxn modelId="{1F067FD4-32DD-4A9F-8AD8-0268F392FD35}" type="presOf" srcId="{E3975BCE-C715-45F3-BEFA-329365A02DFC}" destId="{3A83E1F4-9944-4FB8-94C7-756175D60157}" srcOrd="1" destOrd="0" presId="urn:microsoft.com/office/officeart/2005/8/layout/process3"/>
    <dgm:cxn modelId="{313E326C-4D4E-479E-AAB6-9F9F9D62AFEB}" type="presOf" srcId="{C65AD669-DB3D-482F-923F-C23694D45EDB}" destId="{CDD4718B-470B-4750-BF0B-A374C4321AD1}" srcOrd="0" destOrd="2" presId="urn:microsoft.com/office/officeart/2005/8/layout/process3"/>
    <dgm:cxn modelId="{C587C687-A016-4D85-B88D-4C8DA915D3F5}" srcId="{45614CD6-08D5-46B5-84CF-8342C0823D1F}" destId="{C5427635-D6FB-43F2-8E4D-0897112342B5}" srcOrd="1" destOrd="0" parTransId="{9E127F3F-52EE-439F-A32F-71274CFA7776}" sibTransId="{B8A06EC1-A28E-4935-B811-6F1EB42EC398}"/>
    <dgm:cxn modelId="{A7334AC7-FBFB-486E-A65F-A3383F38B71C}" type="presOf" srcId="{AF4BA51B-B143-4802-A4BC-436ED7F21211}" destId="{CDD4718B-470B-4750-BF0B-A374C4321AD1}" srcOrd="0" destOrd="0" presId="urn:microsoft.com/office/officeart/2005/8/layout/process3"/>
    <dgm:cxn modelId="{DBBE9983-CF30-4CE0-9045-CF5AD727A6D2}" srcId="{45614CD6-08D5-46B5-84CF-8342C0823D1F}" destId="{0AE97CC5-E314-4198-9AE5-9DDB877BDF84}" srcOrd="2" destOrd="0" parTransId="{D964B87D-6614-485D-BD1A-5FEC68F149A3}" sibTransId="{1F62DED7-EC45-4206-84EC-1168880316A9}"/>
    <dgm:cxn modelId="{7AED9CA3-D843-4D90-830A-8923F48646F4}" srcId="{45614CD6-08D5-46B5-84CF-8342C0823D1F}" destId="{9751A0EA-CEE4-4E6E-BC14-18DD7C85EFB7}" srcOrd="4" destOrd="0" parTransId="{97178B17-A73E-4093-B4AE-0EC55716FD2D}" sibTransId="{E9677813-0622-4431-83D7-5CC3AA423CAB}"/>
    <dgm:cxn modelId="{A17B3479-F09D-4644-91C8-A9A35E95760B}" type="presOf" srcId="{A0EAF9AE-75A5-4B73-A551-A46B4560D860}" destId="{CDD4718B-470B-4750-BF0B-A374C4321AD1}" srcOrd="0" destOrd="4" presId="urn:microsoft.com/office/officeart/2005/8/layout/process3"/>
    <dgm:cxn modelId="{A06159A3-88A3-4890-82B1-85D57B17533D}" srcId="{76B4FCF0-B455-4120-B21B-7DA06BE1825C}" destId="{45614CD6-08D5-46B5-84CF-8342C0823D1F}" srcOrd="1" destOrd="0" parTransId="{7E61A664-A177-45A1-A5CC-460FAF75AA5C}" sibTransId="{29963F21-E7ED-4D6B-BEDC-3EDABF62C874}"/>
    <dgm:cxn modelId="{FE8503AA-D487-4349-8726-36772C32B44F}" type="presOf" srcId="{45614CD6-08D5-46B5-84CF-8342C0823D1F}" destId="{3578A742-B34C-4550-B94A-6CF7EE4CCCBE}" srcOrd="0" destOrd="0" presId="urn:microsoft.com/office/officeart/2005/8/layout/process3"/>
    <dgm:cxn modelId="{BBF8218A-76A6-4E7A-95C5-D97575959CA1}" srcId="{1B0F0BAE-734D-4E51-B16C-3CFD5DCDD910}" destId="{AAEE2673-CE00-4A90-BF42-E4C5B59BA7D2}" srcOrd="5" destOrd="0" parTransId="{11A0FE38-BFC6-4DE2-AD50-2DEE32F81F0B}" sibTransId="{3D31A04E-4044-4580-8E01-4EFDE1B7C64A}"/>
    <dgm:cxn modelId="{E803755B-83C5-4CF9-A9C4-C5538A6FF982}" type="presParOf" srcId="{C22FE068-F218-481F-B952-ECD572CDC712}" destId="{B2F45616-75F0-4294-8DE1-7509AE4818E1}" srcOrd="0" destOrd="0" presId="urn:microsoft.com/office/officeart/2005/8/layout/process3"/>
    <dgm:cxn modelId="{474C8CAE-88A9-4D57-AEE9-F0A78DA3A567}" type="presParOf" srcId="{B2F45616-75F0-4294-8DE1-7509AE4818E1}" destId="{AE8E2E45-9DD5-47EF-A710-071F66353B05}" srcOrd="0" destOrd="0" presId="urn:microsoft.com/office/officeart/2005/8/layout/process3"/>
    <dgm:cxn modelId="{C5D7EEFD-0CD3-4334-9DE2-EA3A319F6525}" type="presParOf" srcId="{B2F45616-75F0-4294-8DE1-7509AE4818E1}" destId="{1662AB27-6FA6-4A5E-B483-A6E68ADE0513}" srcOrd="1" destOrd="0" presId="urn:microsoft.com/office/officeart/2005/8/layout/process3"/>
    <dgm:cxn modelId="{B2D7D91C-DE74-441B-920D-B8657A225693}" type="presParOf" srcId="{B2F45616-75F0-4294-8DE1-7509AE4818E1}" destId="{CDD4718B-470B-4750-BF0B-A374C4321AD1}" srcOrd="2" destOrd="0" presId="urn:microsoft.com/office/officeart/2005/8/layout/process3"/>
    <dgm:cxn modelId="{8BB83BAE-CD5F-4129-B2BE-12893450D86E}" type="presParOf" srcId="{C22FE068-F218-481F-B952-ECD572CDC712}" destId="{1CF9C102-5A66-4BE9-B979-C37E6D702CD0}" srcOrd="1" destOrd="0" presId="urn:microsoft.com/office/officeart/2005/8/layout/process3"/>
    <dgm:cxn modelId="{D943E664-FCBF-4E2A-AF40-3B9B075BBD68}" type="presParOf" srcId="{1CF9C102-5A66-4BE9-B979-C37E6D702CD0}" destId="{3A83E1F4-9944-4FB8-94C7-756175D60157}" srcOrd="0" destOrd="0" presId="urn:microsoft.com/office/officeart/2005/8/layout/process3"/>
    <dgm:cxn modelId="{CCFE7AC0-CD4E-48C0-85E2-FC98540A20A5}" type="presParOf" srcId="{C22FE068-F218-481F-B952-ECD572CDC712}" destId="{F3151661-16EE-47BA-9080-17053037CA6E}" srcOrd="2" destOrd="0" presId="urn:microsoft.com/office/officeart/2005/8/layout/process3"/>
    <dgm:cxn modelId="{379404C9-7F61-4300-A565-F5F00E2F659B}" type="presParOf" srcId="{F3151661-16EE-47BA-9080-17053037CA6E}" destId="{3578A742-B34C-4550-B94A-6CF7EE4CCCBE}" srcOrd="0" destOrd="0" presId="urn:microsoft.com/office/officeart/2005/8/layout/process3"/>
    <dgm:cxn modelId="{72C00321-D290-4AD9-9A97-0A0FAD13E81F}" type="presParOf" srcId="{F3151661-16EE-47BA-9080-17053037CA6E}" destId="{988AD4B5-82CE-489F-92E6-C662D9CC62B2}" srcOrd="1" destOrd="0" presId="urn:microsoft.com/office/officeart/2005/8/layout/process3"/>
    <dgm:cxn modelId="{6FF06ADE-6968-422D-A4BD-6F24D1F555E2}" type="presParOf" srcId="{F3151661-16EE-47BA-9080-17053037CA6E}" destId="{B61277A2-0184-4674-ACB2-D19DE94D2F5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A0D25BD-A726-44C0-9149-97C01ADA45EB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68EE5921-47B6-47A6-B24E-B710392F73BB}">
      <dgm:prSet/>
      <dgm:spPr/>
      <dgm:t>
        <a:bodyPr/>
        <a:lstStyle/>
        <a:p>
          <a:pPr rtl="0"/>
          <a:r>
            <a:rPr lang="ru-RU" b="0" i="0" smtClean="0"/>
            <a:t>Наиболее эффективным средством в процессе обучения изобразительному искусству на световых планшетах, в частности для детей с ОВЗ, является игровая деятельность, которую можно применять на разных этапах урока. </a:t>
          </a:r>
          <a:endParaRPr lang="ru-RU"/>
        </a:p>
      </dgm:t>
    </dgm:pt>
    <dgm:pt modelId="{F8164F19-1C82-4FE9-B561-2F700A845797}" type="parTrans" cxnId="{D70F38DF-0E54-4983-BB09-EEBB6247FFBC}">
      <dgm:prSet/>
      <dgm:spPr/>
      <dgm:t>
        <a:bodyPr/>
        <a:lstStyle/>
        <a:p>
          <a:endParaRPr lang="ru-RU"/>
        </a:p>
      </dgm:t>
    </dgm:pt>
    <dgm:pt modelId="{60FD96B5-3809-4A05-A2F4-C637A1FC317F}" type="sibTrans" cxnId="{D70F38DF-0E54-4983-BB09-EEBB6247FFBC}">
      <dgm:prSet/>
      <dgm:spPr/>
      <dgm:t>
        <a:bodyPr/>
        <a:lstStyle/>
        <a:p>
          <a:endParaRPr lang="ru-RU"/>
        </a:p>
      </dgm:t>
    </dgm:pt>
    <dgm:pt modelId="{4C3E9C2E-3A28-43B2-B0CB-DF47679D8A20}">
      <dgm:prSet/>
      <dgm:spPr/>
      <dgm:t>
        <a:bodyPr/>
        <a:lstStyle/>
        <a:p>
          <a:pPr rtl="0"/>
          <a:r>
            <a:rPr lang="ru-RU" b="0" i="0" dirty="0" smtClean="0"/>
            <a:t>В </a:t>
          </a:r>
          <a:r>
            <a:rPr lang="ru-RU" b="0" i="0" dirty="0" err="1" smtClean="0"/>
            <a:t>игрофикации</a:t>
          </a:r>
          <a:r>
            <a:rPr lang="ru-RU" b="0" i="0" dirty="0" smtClean="0"/>
            <a:t> используются такие игровые элементы, как постановка задач, обратная связь, уровни, творчество.</a:t>
          </a:r>
          <a:endParaRPr lang="ru-RU" dirty="0"/>
        </a:p>
      </dgm:t>
    </dgm:pt>
    <dgm:pt modelId="{9DA3D0E7-741B-430B-8CF8-B6C5897C077B}" type="parTrans" cxnId="{931E1BFA-D34F-4A24-870C-AE5A41F135AC}">
      <dgm:prSet/>
      <dgm:spPr/>
      <dgm:t>
        <a:bodyPr/>
        <a:lstStyle/>
        <a:p>
          <a:endParaRPr lang="ru-RU"/>
        </a:p>
      </dgm:t>
    </dgm:pt>
    <dgm:pt modelId="{EA93EFAF-206D-46FE-A0C8-EA4F5071C1A6}" type="sibTrans" cxnId="{931E1BFA-D34F-4A24-870C-AE5A41F135AC}">
      <dgm:prSet/>
      <dgm:spPr/>
      <dgm:t>
        <a:bodyPr/>
        <a:lstStyle/>
        <a:p>
          <a:endParaRPr lang="ru-RU"/>
        </a:p>
      </dgm:t>
    </dgm:pt>
    <dgm:pt modelId="{5D4BA919-6891-4BEF-92FD-BD90EAAE0953}" type="pres">
      <dgm:prSet presAssocID="{FA0D25BD-A726-44C0-9149-97C01ADA45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E632C3-A42B-45A8-A665-570EFCB6015F}" type="pres">
      <dgm:prSet presAssocID="{68EE5921-47B6-47A6-B24E-B710392F73BB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4F308-CEA8-4F3A-84E3-4FBCBD41FC82}" type="pres">
      <dgm:prSet presAssocID="{60FD96B5-3809-4A05-A2F4-C637A1FC317F}" presName="parTxOnlySpace" presStyleCnt="0"/>
      <dgm:spPr/>
    </dgm:pt>
    <dgm:pt modelId="{E5366657-7E23-46E9-9E23-F80EE73F5A0F}" type="pres">
      <dgm:prSet presAssocID="{4C3E9C2E-3A28-43B2-B0CB-DF47679D8A20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34EB21-6A5D-4365-9388-C0C5F31730EA}" type="presOf" srcId="{4C3E9C2E-3A28-43B2-B0CB-DF47679D8A20}" destId="{E5366657-7E23-46E9-9E23-F80EE73F5A0F}" srcOrd="0" destOrd="0" presId="urn:microsoft.com/office/officeart/2005/8/layout/chevron1"/>
    <dgm:cxn modelId="{A34D9833-5657-432C-8B6A-E508093E2241}" type="presOf" srcId="{68EE5921-47B6-47A6-B24E-B710392F73BB}" destId="{0EE632C3-A42B-45A8-A665-570EFCB6015F}" srcOrd="0" destOrd="0" presId="urn:microsoft.com/office/officeart/2005/8/layout/chevron1"/>
    <dgm:cxn modelId="{F9ECD529-81CA-4BDE-860B-5662017CE5AC}" type="presOf" srcId="{FA0D25BD-A726-44C0-9149-97C01ADA45EB}" destId="{5D4BA919-6891-4BEF-92FD-BD90EAAE0953}" srcOrd="0" destOrd="0" presId="urn:microsoft.com/office/officeart/2005/8/layout/chevron1"/>
    <dgm:cxn modelId="{931E1BFA-D34F-4A24-870C-AE5A41F135AC}" srcId="{FA0D25BD-A726-44C0-9149-97C01ADA45EB}" destId="{4C3E9C2E-3A28-43B2-B0CB-DF47679D8A20}" srcOrd="1" destOrd="0" parTransId="{9DA3D0E7-741B-430B-8CF8-B6C5897C077B}" sibTransId="{EA93EFAF-206D-46FE-A0C8-EA4F5071C1A6}"/>
    <dgm:cxn modelId="{D70F38DF-0E54-4983-BB09-EEBB6247FFBC}" srcId="{FA0D25BD-A726-44C0-9149-97C01ADA45EB}" destId="{68EE5921-47B6-47A6-B24E-B710392F73BB}" srcOrd="0" destOrd="0" parTransId="{F8164F19-1C82-4FE9-B561-2F700A845797}" sibTransId="{60FD96B5-3809-4A05-A2F4-C637A1FC317F}"/>
    <dgm:cxn modelId="{1AC7770D-FCB4-497B-B5E3-8F561E75D16F}" type="presParOf" srcId="{5D4BA919-6891-4BEF-92FD-BD90EAAE0953}" destId="{0EE632C3-A42B-45A8-A665-570EFCB6015F}" srcOrd="0" destOrd="0" presId="urn:microsoft.com/office/officeart/2005/8/layout/chevron1"/>
    <dgm:cxn modelId="{87C6C819-4A5E-4FF3-9419-55D74575A199}" type="presParOf" srcId="{5D4BA919-6891-4BEF-92FD-BD90EAAE0953}" destId="{5DA4F308-CEA8-4F3A-84E3-4FBCBD41FC82}" srcOrd="1" destOrd="0" presId="urn:microsoft.com/office/officeart/2005/8/layout/chevron1"/>
    <dgm:cxn modelId="{E777DD91-18E9-4813-B826-FBF97C5EAAF4}" type="presParOf" srcId="{5D4BA919-6891-4BEF-92FD-BD90EAAE0953}" destId="{E5366657-7E23-46E9-9E23-F80EE73F5A0F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A4A5DAB-1FE0-47C7-95DB-8844C3A70179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883099F2-B9E4-4403-863C-EE320427C7C2}">
      <dgm:prSet/>
      <dgm:spPr/>
      <dgm:t>
        <a:bodyPr/>
        <a:lstStyle/>
        <a:p>
          <a:pPr rtl="0"/>
          <a:r>
            <a:rPr lang="ru-RU" b="0" i="0" dirty="0" smtClean="0"/>
            <a:t>В разделе «Рисование светом» используется большое количество разнообразных развивающих игр и игровых приемов. </a:t>
          </a:r>
          <a:endParaRPr lang="ru-RU" dirty="0"/>
        </a:p>
      </dgm:t>
    </dgm:pt>
    <dgm:pt modelId="{D311782D-D5BD-40FC-A63D-F37C772DA25D}" type="parTrans" cxnId="{305162E8-5BC6-4C77-93EF-4123C1058D67}">
      <dgm:prSet/>
      <dgm:spPr/>
      <dgm:t>
        <a:bodyPr/>
        <a:lstStyle/>
        <a:p>
          <a:endParaRPr lang="ru-RU"/>
        </a:p>
      </dgm:t>
    </dgm:pt>
    <dgm:pt modelId="{FF27C7B0-0D5C-4A99-BB43-9E1F13C8DEF2}" type="sibTrans" cxnId="{305162E8-5BC6-4C77-93EF-4123C1058D67}">
      <dgm:prSet/>
      <dgm:spPr/>
      <dgm:t>
        <a:bodyPr/>
        <a:lstStyle/>
        <a:p>
          <a:endParaRPr lang="ru-RU"/>
        </a:p>
      </dgm:t>
    </dgm:pt>
    <dgm:pt modelId="{841E4DE9-0BE7-4880-806B-BB347D57F411}">
      <dgm:prSet/>
      <dgm:spPr/>
      <dgm:t>
        <a:bodyPr/>
        <a:lstStyle/>
        <a:p>
          <a:pPr rtl="0"/>
          <a:r>
            <a:rPr lang="ru-RU" b="0" i="0" smtClean="0"/>
            <a:t>Ведь игра для детей – это образ жизни в младшем школьном возрасте. </a:t>
          </a:r>
          <a:endParaRPr lang="ru-RU"/>
        </a:p>
      </dgm:t>
    </dgm:pt>
    <dgm:pt modelId="{6AAF86A4-0D76-44C0-866A-C860601BD4F3}" type="parTrans" cxnId="{F8D7A2B4-A00B-471C-9A49-1F840321AD04}">
      <dgm:prSet/>
      <dgm:spPr/>
      <dgm:t>
        <a:bodyPr/>
        <a:lstStyle/>
        <a:p>
          <a:endParaRPr lang="ru-RU"/>
        </a:p>
      </dgm:t>
    </dgm:pt>
    <dgm:pt modelId="{656BF660-4E2B-4196-B8DF-4EC2E7890D87}" type="sibTrans" cxnId="{F8D7A2B4-A00B-471C-9A49-1F840321AD04}">
      <dgm:prSet/>
      <dgm:spPr/>
      <dgm:t>
        <a:bodyPr/>
        <a:lstStyle/>
        <a:p>
          <a:endParaRPr lang="ru-RU"/>
        </a:p>
      </dgm:t>
    </dgm:pt>
    <dgm:pt modelId="{5192F21C-63AD-40EA-BB73-79F91EBB93FF}">
      <dgm:prSet/>
      <dgm:spPr/>
      <dgm:t>
        <a:bodyPr/>
        <a:lstStyle/>
        <a:p>
          <a:pPr rtl="0"/>
          <a:r>
            <a:rPr lang="ru-RU" b="0" i="0" smtClean="0"/>
            <a:t>Это их многоугольник реализации фантазии, достижений и успехов, способ успокоения и выплеска эмоций.</a:t>
          </a:r>
          <a:endParaRPr lang="ru-RU"/>
        </a:p>
      </dgm:t>
    </dgm:pt>
    <dgm:pt modelId="{FDB39B50-963A-4952-BB6C-54B040E8F409}" type="parTrans" cxnId="{03946985-9FF6-42EE-A2B8-12F1BAC25E3E}">
      <dgm:prSet/>
      <dgm:spPr/>
      <dgm:t>
        <a:bodyPr/>
        <a:lstStyle/>
        <a:p>
          <a:endParaRPr lang="ru-RU"/>
        </a:p>
      </dgm:t>
    </dgm:pt>
    <dgm:pt modelId="{23433AA8-5FF0-4942-AA8C-BD7E34F33DB5}" type="sibTrans" cxnId="{03946985-9FF6-42EE-A2B8-12F1BAC25E3E}">
      <dgm:prSet/>
      <dgm:spPr/>
      <dgm:t>
        <a:bodyPr/>
        <a:lstStyle/>
        <a:p>
          <a:endParaRPr lang="ru-RU"/>
        </a:p>
      </dgm:t>
    </dgm:pt>
    <dgm:pt modelId="{D50A462A-BD6A-4AB2-8BF4-EF90456227E2}" type="pres">
      <dgm:prSet presAssocID="{6A4A5DAB-1FE0-47C7-95DB-8844C3A701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7BE580-1E31-4B7E-A103-39A4412013A6}" type="pres">
      <dgm:prSet presAssocID="{883099F2-B9E4-4403-863C-EE320427C7C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E82AE-5ADF-4CB9-BB6F-AA10CAAA3491}" type="pres">
      <dgm:prSet presAssocID="{FF27C7B0-0D5C-4A99-BB43-9E1F13C8DEF2}" presName="sibTrans" presStyleCnt="0"/>
      <dgm:spPr/>
    </dgm:pt>
    <dgm:pt modelId="{0552AC2E-5025-4E68-AA04-5E373A70424A}" type="pres">
      <dgm:prSet presAssocID="{841E4DE9-0BE7-4880-806B-BB347D57F41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FFD70-5C2C-4004-B408-70AC9BB9C094}" type="pres">
      <dgm:prSet presAssocID="{656BF660-4E2B-4196-B8DF-4EC2E7890D87}" presName="sibTrans" presStyleCnt="0"/>
      <dgm:spPr/>
    </dgm:pt>
    <dgm:pt modelId="{6EA8D554-02A8-456E-BC83-5B7A6A6DB537}" type="pres">
      <dgm:prSet presAssocID="{5192F21C-63AD-40EA-BB73-79F91EBB93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162E8-5BC6-4C77-93EF-4123C1058D67}" srcId="{6A4A5DAB-1FE0-47C7-95DB-8844C3A70179}" destId="{883099F2-B9E4-4403-863C-EE320427C7C2}" srcOrd="0" destOrd="0" parTransId="{D311782D-D5BD-40FC-A63D-F37C772DA25D}" sibTransId="{FF27C7B0-0D5C-4A99-BB43-9E1F13C8DEF2}"/>
    <dgm:cxn modelId="{46C641B8-AB0F-4786-B32D-0C9F3449A24C}" type="presOf" srcId="{5192F21C-63AD-40EA-BB73-79F91EBB93FF}" destId="{6EA8D554-02A8-456E-BC83-5B7A6A6DB537}" srcOrd="0" destOrd="0" presId="urn:microsoft.com/office/officeart/2005/8/layout/default"/>
    <dgm:cxn modelId="{03946985-9FF6-42EE-A2B8-12F1BAC25E3E}" srcId="{6A4A5DAB-1FE0-47C7-95DB-8844C3A70179}" destId="{5192F21C-63AD-40EA-BB73-79F91EBB93FF}" srcOrd="2" destOrd="0" parTransId="{FDB39B50-963A-4952-BB6C-54B040E8F409}" sibTransId="{23433AA8-5FF0-4942-AA8C-BD7E34F33DB5}"/>
    <dgm:cxn modelId="{DE7407B7-BD97-4C82-8202-B7C99B6D6BD4}" type="presOf" srcId="{841E4DE9-0BE7-4880-806B-BB347D57F411}" destId="{0552AC2E-5025-4E68-AA04-5E373A70424A}" srcOrd="0" destOrd="0" presId="urn:microsoft.com/office/officeart/2005/8/layout/default"/>
    <dgm:cxn modelId="{08B95A00-6736-4C66-BA08-1D169A2A8F6E}" type="presOf" srcId="{883099F2-B9E4-4403-863C-EE320427C7C2}" destId="{C07BE580-1E31-4B7E-A103-39A4412013A6}" srcOrd="0" destOrd="0" presId="urn:microsoft.com/office/officeart/2005/8/layout/default"/>
    <dgm:cxn modelId="{29F674D2-8F13-45E1-9A2F-A301BDB589F4}" type="presOf" srcId="{6A4A5DAB-1FE0-47C7-95DB-8844C3A70179}" destId="{D50A462A-BD6A-4AB2-8BF4-EF90456227E2}" srcOrd="0" destOrd="0" presId="urn:microsoft.com/office/officeart/2005/8/layout/default"/>
    <dgm:cxn modelId="{F8D7A2B4-A00B-471C-9A49-1F840321AD04}" srcId="{6A4A5DAB-1FE0-47C7-95DB-8844C3A70179}" destId="{841E4DE9-0BE7-4880-806B-BB347D57F411}" srcOrd="1" destOrd="0" parTransId="{6AAF86A4-0D76-44C0-866A-C860601BD4F3}" sibTransId="{656BF660-4E2B-4196-B8DF-4EC2E7890D87}"/>
    <dgm:cxn modelId="{FA4693F3-9968-456A-8E24-F397E0F8E9E8}" type="presParOf" srcId="{D50A462A-BD6A-4AB2-8BF4-EF90456227E2}" destId="{C07BE580-1E31-4B7E-A103-39A4412013A6}" srcOrd="0" destOrd="0" presId="urn:microsoft.com/office/officeart/2005/8/layout/default"/>
    <dgm:cxn modelId="{6F22BDFB-1328-43FE-A5FF-128BFD41CEF3}" type="presParOf" srcId="{D50A462A-BD6A-4AB2-8BF4-EF90456227E2}" destId="{397E82AE-5ADF-4CB9-BB6F-AA10CAAA3491}" srcOrd="1" destOrd="0" presId="urn:microsoft.com/office/officeart/2005/8/layout/default"/>
    <dgm:cxn modelId="{7845E47A-08DD-4789-B034-AA22A42DA2B0}" type="presParOf" srcId="{D50A462A-BD6A-4AB2-8BF4-EF90456227E2}" destId="{0552AC2E-5025-4E68-AA04-5E373A70424A}" srcOrd="2" destOrd="0" presId="urn:microsoft.com/office/officeart/2005/8/layout/default"/>
    <dgm:cxn modelId="{67002ECB-D8A4-4693-9736-FFDFF82B052A}" type="presParOf" srcId="{D50A462A-BD6A-4AB2-8BF4-EF90456227E2}" destId="{5B0FFD70-5C2C-4004-B408-70AC9BB9C094}" srcOrd="3" destOrd="0" presId="urn:microsoft.com/office/officeart/2005/8/layout/default"/>
    <dgm:cxn modelId="{8400B33B-85FF-4197-ABE0-2BA09FD14344}" type="presParOf" srcId="{D50A462A-BD6A-4AB2-8BF4-EF90456227E2}" destId="{6EA8D554-02A8-456E-BC83-5B7A6A6DB53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53B48-1EBE-4B5A-A3E8-0A20B3361584}" type="doc">
      <dgm:prSet loTypeId="urn:microsoft.com/office/officeart/2005/8/layout/process1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FEFE090-F2FF-46F3-BEB9-BE021CF2A9D9}">
      <dgm:prSet/>
      <dgm:spPr/>
      <dgm:t>
        <a:bodyPr/>
        <a:lstStyle/>
        <a:p>
          <a:pPr rtl="0"/>
          <a:r>
            <a:rPr lang="ru-RU" b="1" i="0" dirty="0" smtClean="0">
              <a:solidFill>
                <a:srgbClr val="002060"/>
              </a:solidFill>
            </a:rPr>
            <a:t>Методический кейс «Рисование светом» </a:t>
          </a:r>
          <a:r>
            <a:rPr lang="ru-RU" b="0" i="0" dirty="0" smtClean="0"/>
            <a:t>реализуется в рамках дополнительной общеобразовательной общеразвивающей программы художественной направленности </a:t>
          </a:r>
          <a:r>
            <a:rPr lang="ru-RU" b="1" i="0" dirty="0" smtClean="0"/>
            <a:t>«Волшебство красок и света»</a:t>
          </a:r>
          <a:endParaRPr lang="ru-RU" dirty="0"/>
        </a:p>
      </dgm:t>
    </dgm:pt>
    <dgm:pt modelId="{014978DD-16D0-4858-9578-944F90410772}" type="parTrans" cxnId="{F9642435-CE16-4E0E-9507-C724FAF26421}">
      <dgm:prSet/>
      <dgm:spPr/>
      <dgm:t>
        <a:bodyPr/>
        <a:lstStyle/>
        <a:p>
          <a:endParaRPr lang="ru-RU"/>
        </a:p>
      </dgm:t>
    </dgm:pt>
    <dgm:pt modelId="{FA4A249F-72F7-44C3-8156-424A73D17FB3}" type="sibTrans" cxnId="{F9642435-CE16-4E0E-9507-C724FAF26421}">
      <dgm:prSet/>
      <dgm:spPr/>
      <dgm:t>
        <a:bodyPr/>
        <a:lstStyle/>
        <a:p>
          <a:endParaRPr lang="ru-RU"/>
        </a:p>
      </dgm:t>
    </dgm:pt>
    <dgm:pt modelId="{841616B0-DA86-4224-B954-A94E14788F76}">
      <dgm:prSet/>
      <dgm:spPr/>
      <dgm:t>
        <a:bodyPr/>
        <a:lstStyle/>
        <a:p>
          <a:pPr rtl="0"/>
          <a:r>
            <a:rPr lang="ru-RU" b="0" i="0" dirty="0" smtClean="0"/>
            <a:t>Программа направлена на обучение детей основам изобразительного искусства, путём освоения простых законов изобразительного искусства, художественных знаний, умений и навыков.</a:t>
          </a:r>
          <a:endParaRPr lang="ru-RU" dirty="0"/>
        </a:p>
      </dgm:t>
    </dgm:pt>
    <dgm:pt modelId="{7B268BE0-9992-4FA0-B4E9-7A7341EE0F93}" type="parTrans" cxnId="{67E0572F-D7AC-479D-9B58-3E167B908884}">
      <dgm:prSet/>
      <dgm:spPr/>
      <dgm:t>
        <a:bodyPr/>
        <a:lstStyle/>
        <a:p>
          <a:endParaRPr lang="ru-RU"/>
        </a:p>
      </dgm:t>
    </dgm:pt>
    <dgm:pt modelId="{B99967D9-C791-42FB-BC93-D89033E04F73}" type="sibTrans" cxnId="{67E0572F-D7AC-479D-9B58-3E167B908884}">
      <dgm:prSet/>
      <dgm:spPr/>
      <dgm:t>
        <a:bodyPr/>
        <a:lstStyle/>
        <a:p>
          <a:endParaRPr lang="ru-RU"/>
        </a:p>
      </dgm:t>
    </dgm:pt>
    <dgm:pt modelId="{B404C0DF-1A6E-4136-8CF0-FF0AB606D841}" type="pres">
      <dgm:prSet presAssocID="{5D953B48-1EBE-4B5A-A3E8-0A20B33615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1D2A39-48A5-49D4-B322-A504781E3ED8}" type="pres">
      <dgm:prSet presAssocID="{FFEFE090-F2FF-46F3-BEB9-BE021CF2A9D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C8277-B394-4320-91FB-167B69FF55F8}" type="pres">
      <dgm:prSet presAssocID="{FA4A249F-72F7-44C3-8156-424A73D17FB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81C29271-911A-4C43-B64D-6D715E60D0D2}" type="pres">
      <dgm:prSet presAssocID="{FA4A249F-72F7-44C3-8156-424A73D17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FA9CEEC-07BA-43B1-A7BD-F7A79CB08294}" type="pres">
      <dgm:prSet presAssocID="{841616B0-DA86-4224-B954-A94E14788F7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E0572F-D7AC-479D-9B58-3E167B908884}" srcId="{5D953B48-1EBE-4B5A-A3E8-0A20B3361584}" destId="{841616B0-DA86-4224-B954-A94E14788F76}" srcOrd="1" destOrd="0" parTransId="{7B268BE0-9992-4FA0-B4E9-7A7341EE0F93}" sibTransId="{B99967D9-C791-42FB-BC93-D89033E04F73}"/>
    <dgm:cxn modelId="{F9642435-CE16-4E0E-9507-C724FAF26421}" srcId="{5D953B48-1EBE-4B5A-A3E8-0A20B3361584}" destId="{FFEFE090-F2FF-46F3-BEB9-BE021CF2A9D9}" srcOrd="0" destOrd="0" parTransId="{014978DD-16D0-4858-9578-944F90410772}" sibTransId="{FA4A249F-72F7-44C3-8156-424A73D17FB3}"/>
    <dgm:cxn modelId="{937F9A54-9EBA-414D-9D49-1564CEDF223A}" type="presOf" srcId="{FA4A249F-72F7-44C3-8156-424A73D17FB3}" destId="{81C29271-911A-4C43-B64D-6D715E60D0D2}" srcOrd="1" destOrd="0" presId="urn:microsoft.com/office/officeart/2005/8/layout/process1"/>
    <dgm:cxn modelId="{C6C1DF43-F3B0-4A7F-A432-E1675B1FA224}" type="presOf" srcId="{FA4A249F-72F7-44C3-8156-424A73D17FB3}" destId="{6D8C8277-B394-4320-91FB-167B69FF55F8}" srcOrd="0" destOrd="0" presId="urn:microsoft.com/office/officeart/2005/8/layout/process1"/>
    <dgm:cxn modelId="{590F9010-D368-42D2-87B1-B330B8516B67}" type="presOf" srcId="{841616B0-DA86-4224-B954-A94E14788F76}" destId="{5FA9CEEC-07BA-43B1-A7BD-F7A79CB08294}" srcOrd="0" destOrd="0" presId="urn:microsoft.com/office/officeart/2005/8/layout/process1"/>
    <dgm:cxn modelId="{AA786208-6D00-45B8-8C0A-F535CEA91DCE}" type="presOf" srcId="{5D953B48-1EBE-4B5A-A3E8-0A20B3361584}" destId="{B404C0DF-1A6E-4136-8CF0-FF0AB606D841}" srcOrd="0" destOrd="0" presId="urn:microsoft.com/office/officeart/2005/8/layout/process1"/>
    <dgm:cxn modelId="{15005032-28F5-4366-85C5-E5740DF99835}" type="presOf" srcId="{FFEFE090-F2FF-46F3-BEB9-BE021CF2A9D9}" destId="{0C1D2A39-48A5-49D4-B322-A504781E3ED8}" srcOrd="0" destOrd="0" presId="urn:microsoft.com/office/officeart/2005/8/layout/process1"/>
    <dgm:cxn modelId="{0F1CF6B3-E426-44FD-A962-CA5E83D9536F}" type="presParOf" srcId="{B404C0DF-1A6E-4136-8CF0-FF0AB606D841}" destId="{0C1D2A39-48A5-49D4-B322-A504781E3ED8}" srcOrd="0" destOrd="0" presId="urn:microsoft.com/office/officeart/2005/8/layout/process1"/>
    <dgm:cxn modelId="{046B8DFE-D8F9-4817-BAB5-15A922B5BE87}" type="presParOf" srcId="{B404C0DF-1A6E-4136-8CF0-FF0AB606D841}" destId="{6D8C8277-B394-4320-91FB-167B69FF55F8}" srcOrd="1" destOrd="0" presId="urn:microsoft.com/office/officeart/2005/8/layout/process1"/>
    <dgm:cxn modelId="{EEA8EE2B-E53A-49E0-A76C-21B43C9FB36B}" type="presParOf" srcId="{6D8C8277-B394-4320-91FB-167B69FF55F8}" destId="{81C29271-911A-4C43-B64D-6D715E60D0D2}" srcOrd="0" destOrd="0" presId="urn:microsoft.com/office/officeart/2005/8/layout/process1"/>
    <dgm:cxn modelId="{5824A533-7F05-4844-BDE3-EC64128BC450}" type="presParOf" srcId="{B404C0DF-1A6E-4136-8CF0-FF0AB606D841}" destId="{5FA9CEEC-07BA-43B1-A7BD-F7A79CB082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98B09BD-9AE5-4C70-977A-52B41BC52096}" type="doc">
      <dgm:prSet loTypeId="urn:microsoft.com/office/officeart/2005/8/layout/lProcess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C750C29-17E4-4383-BF09-DD726368ED7B}">
      <dgm:prSet/>
      <dgm:spPr/>
      <dgm:t>
        <a:bodyPr/>
        <a:lstStyle/>
        <a:p>
          <a:pPr rtl="0"/>
          <a:r>
            <a:rPr lang="ru-RU" b="0" i="0" dirty="0" smtClean="0"/>
            <a:t>В игре эффективнее,               чем в других видах деятельности, развиваются все психические процессы:</a:t>
          </a:r>
          <a:endParaRPr lang="ru-RU" dirty="0"/>
        </a:p>
      </dgm:t>
    </dgm:pt>
    <dgm:pt modelId="{2AF23BDE-2E9E-4403-92C7-A30A100146A3}" type="parTrans" cxnId="{865F9AE6-BFB8-45B1-B951-89858E0531B7}">
      <dgm:prSet/>
      <dgm:spPr/>
      <dgm:t>
        <a:bodyPr/>
        <a:lstStyle/>
        <a:p>
          <a:endParaRPr lang="ru-RU"/>
        </a:p>
      </dgm:t>
    </dgm:pt>
    <dgm:pt modelId="{6950B08B-2BA3-4812-A3E9-974B2942C50E}" type="sibTrans" cxnId="{865F9AE6-BFB8-45B1-B951-89858E0531B7}">
      <dgm:prSet/>
      <dgm:spPr/>
      <dgm:t>
        <a:bodyPr/>
        <a:lstStyle/>
        <a:p>
          <a:endParaRPr lang="ru-RU"/>
        </a:p>
      </dgm:t>
    </dgm:pt>
    <dgm:pt modelId="{6F1C3243-ABAF-470B-98D6-B5E1B5730AFB}">
      <dgm:prSet/>
      <dgm:spPr/>
      <dgm:t>
        <a:bodyPr/>
        <a:lstStyle/>
        <a:p>
          <a:pPr rtl="0"/>
          <a:r>
            <a:rPr lang="ru-RU" b="0" i="0" dirty="0" smtClean="0"/>
            <a:t>Открытость </a:t>
          </a:r>
        </a:p>
        <a:p>
          <a:pPr rtl="0"/>
          <a:r>
            <a:rPr lang="ru-RU" b="0" i="0" dirty="0" smtClean="0"/>
            <a:t>(умение выражать свои чувства)</a:t>
          </a:r>
          <a:endParaRPr lang="ru-RU" dirty="0"/>
        </a:p>
      </dgm:t>
    </dgm:pt>
    <dgm:pt modelId="{6D89A9FE-AEF5-45B1-B795-26D5F1A5BE0E}" type="parTrans" cxnId="{2CBA82D6-7BAB-454E-8E6C-1BDE9821F5DB}">
      <dgm:prSet/>
      <dgm:spPr/>
      <dgm:t>
        <a:bodyPr/>
        <a:lstStyle/>
        <a:p>
          <a:endParaRPr lang="ru-RU"/>
        </a:p>
      </dgm:t>
    </dgm:pt>
    <dgm:pt modelId="{555E5CC9-48CB-452B-9F8C-2A12EE701FE4}" type="sibTrans" cxnId="{2CBA82D6-7BAB-454E-8E6C-1BDE9821F5DB}">
      <dgm:prSet/>
      <dgm:spPr/>
      <dgm:t>
        <a:bodyPr/>
        <a:lstStyle/>
        <a:p>
          <a:endParaRPr lang="ru-RU"/>
        </a:p>
      </dgm:t>
    </dgm:pt>
    <dgm:pt modelId="{97E03F41-7660-4AEF-A32C-6DC11FF31B9D}">
      <dgm:prSet/>
      <dgm:spPr/>
      <dgm:t>
        <a:bodyPr/>
        <a:lstStyle/>
        <a:p>
          <a:pPr rtl="0"/>
          <a:r>
            <a:rPr lang="ru-RU" b="0" i="0" smtClean="0"/>
            <a:t>Коммуникативные способности</a:t>
          </a:r>
          <a:endParaRPr lang="ru-RU"/>
        </a:p>
      </dgm:t>
    </dgm:pt>
    <dgm:pt modelId="{0C88194A-BD87-49CE-8762-DE617B021E32}" type="parTrans" cxnId="{1A30A72F-4855-458B-8D4A-5E5B3E7925CC}">
      <dgm:prSet/>
      <dgm:spPr/>
      <dgm:t>
        <a:bodyPr/>
        <a:lstStyle/>
        <a:p>
          <a:endParaRPr lang="ru-RU"/>
        </a:p>
      </dgm:t>
    </dgm:pt>
    <dgm:pt modelId="{015AB160-84AC-4B62-BE48-DCD88185918C}" type="sibTrans" cxnId="{1A30A72F-4855-458B-8D4A-5E5B3E7925CC}">
      <dgm:prSet/>
      <dgm:spPr/>
      <dgm:t>
        <a:bodyPr/>
        <a:lstStyle/>
        <a:p>
          <a:endParaRPr lang="ru-RU"/>
        </a:p>
      </dgm:t>
    </dgm:pt>
    <dgm:pt modelId="{04906797-14D5-4C0C-A5AA-0E0C22B339BE}">
      <dgm:prSet/>
      <dgm:spPr/>
      <dgm:t>
        <a:bodyPr/>
        <a:lstStyle/>
        <a:p>
          <a:pPr rtl="0"/>
          <a:r>
            <a:rPr lang="ru-RU" b="0" i="0" smtClean="0"/>
            <a:t>Рефлексивное мышление</a:t>
          </a:r>
          <a:endParaRPr lang="ru-RU"/>
        </a:p>
      </dgm:t>
    </dgm:pt>
    <dgm:pt modelId="{E14FEE9C-5139-499B-BFF2-209E089F5342}" type="parTrans" cxnId="{7F9ABB83-F56E-4C44-8022-BD44A6E7F871}">
      <dgm:prSet/>
      <dgm:spPr/>
      <dgm:t>
        <a:bodyPr/>
        <a:lstStyle/>
        <a:p>
          <a:endParaRPr lang="ru-RU"/>
        </a:p>
      </dgm:t>
    </dgm:pt>
    <dgm:pt modelId="{FD3A3ECE-5DD5-4EF0-BE98-EEC3199DDC46}" type="sibTrans" cxnId="{7F9ABB83-F56E-4C44-8022-BD44A6E7F871}">
      <dgm:prSet/>
      <dgm:spPr/>
      <dgm:t>
        <a:bodyPr/>
        <a:lstStyle/>
        <a:p>
          <a:endParaRPr lang="ru-RU"/>
        </a:p>
      </dgm:t>
    </dgm:pt>
    <dgm:pt modelId="{BE977BBD-A214-4264-9394-DDB77D6EF002}">
      <dgm:prSet/>
      <dgm:spPr/>
      <dgm:t>
        <a:bodyPr/>
        <a:lstStyle/>
        <a:p>
          <a:pPr rtl="0"/>
          <a:r>
            <a:rPr lang="ru-RU" b="0" i="0" dirty="0" smtClean="0"/>
            <a:t>Произвольное внимание и память</a:t>
          </a:r>
          <a:endParaRPr lang="ru-RU" dirty="0"/>
        </a:p>
      </dgm:t>
    </dgm:pt>
    <dgm:pt modelId="{C9624A7E-DCCB-4003-BABF-9CA693FB3899}" type="parTrans" cxnId="{36D6EC18-237B-4CF9-A42C-AE96406182C9}">
      <dgm:prSet/>
      <dgm:spPr/>
      <dgm:t>
        <a:bodyPr/>
        <a:lstStyle/>
        <a:p>
          <a:endParaRPr lang="ru-RU"/>
        </a:p>
      </dgm:t>
    </dgm:pt>
    <dgm:pt modelId="{5E9107CC-5CDB-4361-8707-F42CC9C88CF8}" type="sibTrans" cxnId="{36D6EC18-237B-4CF9-A42C-AE96406182C9}">
      <dgm:prSet/>
      <dgm:spPr/>
      <dgm:t>
        <a:bodyPr/>
        <a:lstStyle/>
        <a:p>
          <a:endParaRPr lang="ru-RU"/>
        </a:p>
      </dgm:t>
    </dgm:pt>
    <dgm:pt modelId="{33578551-A470-4811-AABC-C03AE7AF9290}">
      <dgm:prSet/>
      <dgm:spPr/>
      <dgm:t>
        <a:bodyPr/>
        <a:lstStyle/>
        <a:p>
          <a:pPr rtl="0"/>
          <a:r>
            <a:rPr lang="ru-RU" b="0" i="0" smtClean="0"/>
            <a:t>Волевые качества личности</a:t>
          </a:r>
          <a:endParaRPr lang="ru-RU"/>
        </a:p>
      </dgm:t>
    </dgm:pt>
    <dgm:pt modelId="{CBE0AF01-B291-4890-A4C7-EFA0FD9BC3C8}" type="parTrans" cxnId="{57B1E021-7AA1-466C-A7E8-7FF102765472}">
      <dgm:prSet/>
      <dgm:spPr/>
      <dgm:t>
        <a:bodyPr/>
        <a:lstStyle/>
        <a:p>
          <a:endParaRPr lang="ru-RU"/>
        </a:p>
      </dgm:t>
    </dgm:pt>
    <dgm:pt modelId="{3F75CD6B-C387-4023-80AB-32AF68734F46}" type="sibTrans" cxnId="{57B1E021-7AA1-466C-A7E8-7FF102765472}">
      <dgm:prSet/>
      <dgm:spPr/>
      <dgm:t>
        <a:bodyPr/>
        <a:lstStyle/>
        <a:p>
          <a:endParaRPr lang="ru-RU"/>
        </a:p>
      </dgm:t>
    </dgm:pt>
    <dgm:pt modelId="{6462A545-1004-40F4-8F42-FD60C9CA4E7C}" type="pres">
      <dgm:prSet presAssocID="{E98B09BD-9AE5-4C70-977A-52B41BC520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2B843E-842F-437E-AB09-2A692231AA5F}" type="pres">
      <dgm:prSet presAssocID="{FC750C29-17E4-4383-BF09-DD726368ED7B}" presName="compNode" presStyleCnt="0"/>
      <dgm:spPr/>
    </dgm:pt>
    <dgm:pt modelId="{98F0B524-804E-418A-8437-37CED2D77C9D}" type="pres">
      <dgm:prSet presAssocID="{FC750C29-17E4-4383-BF09-DD726368ED7B}" presName="aNode" presStyleLbl="bgShp" presStyleIdx="0" presStyleCnt="1" custLinFactNeighborX="2672" custLinFactNeighborY="-159"/>
      <dgm:spPr/>
      <dgm:t>
        <a:bodyPr/>
        <a:lstStyle/>
        <a:p>
          <a:endParaRPr lang="ru-RU"/>
        </a:p>
      </dgm:t>
    </dgm:pt>
    <dgm:pt modelId="{C00394CF-74EB-45A5-A2DA-6DD1511BA653}" type="pres">
      <dgm:prSet presAssocID="{FC750C29-17E4-4383-BF09-DD726368ED7B}" presName="textNode" presStyleLbl="bgShp" presStyleIdx="0" presStyleCnt="1"/>
      <dgm:spPr/>
      <dgm:t>
        <a:bodyPr/>
        <a:lstStyle/>
        <a:p>
          <a:endParaRPr lang="ru-RU"/>
        </a:p>
      </dgm:t>
    </dgm:pt>
    <dgm:pt modelId="{0B0CCDD0-45F6-4A0B-A627-C4B244A46F3A}" type="pres">
      <dgm:prSet presAssocID="{FC750C29-17E4-4383-BF09-DD726368ED7B}" presName="compChildNode" presStyleCnt="0"/>
      <dgm:spPr/>
    </dgm:pt>
    <dgm:pt modelId="{99E56656-AAB1-45E4-98F9-56D3165E1E2D}" type="pres">
      <dgm:prSet presAssocID="{FC750C29-17E4-4383-BF09-DD726368ED7B}" presName="theInnerList" presStyleCnt="0"/>
      <dgm:spPr/>
    </dgm:pt>
    <dgm:pt modelId="{CB3AA45C-087B-47B0-9A82-AD4882DA26FB}" type="pres">
      <dgm:prSet presAssocID="{6F1C3243-ABAF-470B-98D6-B5E1B5730AF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D6463-A10E-4992-B540-0455D16D2FD8}" type="pres">
      <dgm:prSet presAssocID="{6F1C3243-ABAF-470B-98D6-B5E1B5730AFB}" presName="aSpace2" presStyleCnt="0"/>
      <dgm:spPr/>
    </dgm:pt>
    <dgm:pt modelId="{AE66B863-52C0-48DD-BEC2-D197AC861BFD}" type="pres">
      <dgm:prSet presAssocID="{97E03F41-7660-4AEF-A32C-6DC11FF31B9D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9D94D-3970-4B17-AB60-B0359B9599D9}" type="pres">
      <dgm:prSet presAssocID="{97E03F41-7660-4AEF-A32C-6DC11FF31B9D}" presName="aSpace2" presStyleCnt="0"/>
      <dgm:spPr/>
    </dgm:pt>
    <dgm:pt modelId="{EA5AAA2B-5E29-4106-8CF3-B5E8FB061E3C}" type="pres">
      <dgm:prSet presAssocID="{04906797-14D5-4C0C-A5AA-0E0C22B339BE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EC8EF-44C8-436E-B49C-82BA3D016959}" type="pres">
      <dgm:prSet presAssocID="{04906797-14D5-4C0C-A5AA-0E0C22B339BE}" presName="aSpace2" presStyleCnt="0"/>
      <dgm:spPr/>
    </dgm:pt>
    <dgm:pt modelId="{F6B07E4C-D02C-4161-B711-AB33B3FEBEE1}" type="pres">
      <dgm:prSet presAssocID="{BE977BBD-A214-4264-9394-DDB77D6EF002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5B609-7D85-4394-B3D9-46A592ADD81A}" type="pres">
      <dgm:prSet presAssocID="{BE977BBD-A214-4264-9394-DDB77D6EF002}" presName="aSpace2" presStyleCnt="0"/>
      <dgm:spPr/>
    </dgm:pt>
    <dgm:pt modelId="{7AA6AC91-7399-4C00-BA99-43F07F5478A4}" type="pres">
      <dgm:prSet presAssocID="{33578551-A470-4811-AABC-C03AE7AF9290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F6B2E-32EE-4E1F-8077-2DC113CB9B82}" type="presOf" srcId="{FC750C29-17E4-4383-BF09-DD726368ED7B}" destId="{C00394CF-74EB-45A5-A2DA-6DD1511BA653}" srcOrd="1" destOrd="0" presId="urn:microsoft.com/office/officeart/2005/8/layout/lProcess2"/>
    <dgm:cxn modelId="{2CBA82D6-7BAB-454E-8E6C-1BDE9821F5DB}" srcId="{FC750C29-17E4-4383-BF09-DD726368ED7B}" destId="{6F1C3243-ABAF-470B-98D6-B5E1B5730AFB}" srcOrd="0" destOrd="0" parTransId="{6D89A9FE-AEF5-45B1-B795-26D5F1A5BE0E}" sibTransId="{555E5CC9-48CB-452B-9F8C-2A12EE701FE4}"/>
    <dgm:cxn modelId="{7F9ABB83-F56E-4C44-8022-BD44A6E7F871}" srcId="{FC750C29-17E4-4383-BF09-DD726368ED7B}" destId="{04906797-14D5-4C0C-A5AA-0E0C22B339BE}" srcOrd="2" destOrd="0" parTransId="{E14FEE9C-5139-499B-BFF2-209E089F5342}" sibTransId="{FD3A3ECE-5DD5-4EF0-BE98-EEC3199DDC46}"/>
    <dgm:cxn modelId="{865F9AE6-BFB8-45B1-B951-89858E0531B7}" srcId="{E98B09BD-9AE5-4C70-977A-52B41BC52096}" destId="{FC750C29-17E4-4383-BF09-DD726368ED7B}" srcOrd="0" destOrd="0" parTransId="{2AF23BDE-2E9E-4403-92C7-A30A100146A3}" sibTransId="{6950B08B-2BA3-4812-A3E9-974B2942C50E}"/>
    <dgm:cxn modelId="{1A30A72F-4855-458B-8D4A-5E5B3E7925CC}" srcId="{FC750C29-17E4-4383-BF09-DD726368ED7B}" destId="{97E03F41-7660-4AEF-A32C-6DC11FF31B9D}" srcOrd="1" destOrd="0" parTransId="{0C88194A-BD87-49CE-8762-DE617B021E32}" sibTransId="{015AB160-84AC-4B62-BE48-DCD88185918C}"/>
    <dgm:cxn modelId="{870C43B2-58B6-463F-8D19-7F2CD9322B61}" type="presOf" srcId="{6F1C3243-ABAF-470B-98D6-B5E1B5730AFB}" destId="{CB3AA45C-087B-47B0-9A82-AD4882DA26FB}" srcOrd="0" destOrd="0" presId="urn:microsoft.com/office/officeart/2005/8/layout/lProcess2"/>
    <dgm:cxn modelId="{5D9D4939-78A8-42A4-9293-F04C69AA79DE}" type="presOf" srcId="{97E03F41-7660-4AEF-A32C-6DC11FF31B9D}" destId="{AE66B863-52C0-48DD-BEC2-D197AC861BFD}" srcOrd="0" destOrd="0" presId="urn:microsoft.com/office/officeart/2005/8/layout/lProcess2"/>
    <dgm:cxn modelId="{57B1E021-7AA1-466C-A7E8-7FF102765472}" srcId="{FC750C29-17E4-4383-BF09-DD726368ED7B}" destId="{33578551-A470-4811-AABC-C03AE7AF9290}" srcOrd="4" destOrd="0" parTransId="{CBE0AF01-B291-4890-A4C7-EFA0FD9BC3C8}" sibTransId="{3F75CD6B-C387-4023-80AB-32AF68734F46}"/>
    <dgm:cxn modelId="{A3DAD8DB-05FD-49A8-9A64-9A1BF0606ED0}" type="presOf" srcId="{E98B09BD-9AE5-4C70-977A-52B41BC52096}" destId="{6462A545-1004-40F4-8F42-FD60C9CA4E7C}" srcOrd="0" destOrd="0" presId="urn:microsoft.com/office/officeart/2005/8/layout/lProcess2"/>
    <dgm:cxn modelId="{631F6A6B-CB5A-4794-87A8-BBD804B21E55}" type="presOf" srcId="{04906797-14D5-4C0C-A5AA-0E0C22B339BE}" destId="{EA5AAA2B-5E29-4106-8CF3-B5E8FB061E3C}" srcOrd="0" destOrd="0" presId="urn:microsoft.com/office/officeart/2005/8/layout/lProcess2"/>
    <dgm:cxn modelId="{36D6EC18-237B-4CF9-A42C-AE96406182C9}" srcId="{FC750C29-17E4-4383-BF09-DD726368ED7B}" destId="{BE977BBD-A214-4264-9394-DDB77D6EF002}" srcOrd="3" destOrd="0" parTransId="{C9624A7E-DCCB-4003-BABF-9CA693FB3899}" sibTransId="{5E9107CC-5CDB-4361-8707-F42CC9C88CF8}"/>
    <dgm:cxn modelId="{01B10BCC-1D31-48DD-8AA5-2D360BECC70B}" type="presOf" srcId="{33578551-A470-4811-AABC-C03AE7AF9290}" destId="{7AA6AC91-7399-4C00-BA99-43F07F5478A4}" srcOrd="0" destOrd="0" presId="urn:microsoft.com/office/officeart/2005/8/layout/lProcess2"/>
    <dgm:cxn modelId="{02F29D38-7248-47BF-B8DF-CD214E63F67B}" type="presOf" srcId="{FC750C29-17E4-4383-BF09-DD726368ED7B}" destId="{98F0B524-804E-418A-8437-37CED2D77C9D}" srcOrd="0" destOrd="0" presId="urn:microsoft.com/office/officeart/2005/8/layout/lProcess2"/>
    <dgm:cxn modelId="{D31302B8-C4ED-47CD-B97B-94D8B18F50C6}" type="presOf" srcId="{BE977BBD-A214-4264-9394-DDB77D6EF002}" destId="{F6B07E4C-D02C-4161-B711-AB33B3FEBEE1}" srcOrd="0" destOrd="0" presId="urn:microsoft.com/office/officeart/2005/8/layout/lProcess2"/>
    <dgm:cxn modelId="{DA65FAF6-B578-4CE8-A5A3-4DCA82F07BC4}" type="presParOf" srcId="{6462A545-1004-40F4-8F42-FD60C9CA4E7C}" destId="{DC2B843E-842F-437E-AB09-2A692231AA5F}" srcOrd="0" destOrd="0" presId="urn:microsoft.com/office/officeart/2005/8/layout/lProcess2"/>
    <dgm:cxn modelId="{5CA82F5D-662D-43E2-92DB-FB619A6CD227}" type="presParOf" srcId="{DC2B843E-842F-437E-AB09-2A692231AA5F}" destId="{98F0B524-804E-418A-8437-37CED2D77C9D}" srcOrd="0" destOrd="0" presId="urn:microsoft.com/office/officeart/2005/8/layout/lProcess2"/>
    <dgm:cxn modelId="{7A99FF0E-23A9-4F15-946E-BDF37A45EDBF}" type="presParOf" srcId="{DC2B843E-842F-437E-AB09-2A692231AA5F}" destId="{C00394CF-74EB-45A5-A2DA-6DD1511BA653}" srcOrd="1" destOrd="0" presId="urn:microsoft.com/office/officeart/2005/8/layout/lProcess2"/>
    <dgm:cxn modelId="{336C96A2-9BA2-4155-B409-AC91F797820E}" type="presParOf" srcId="{DC2B843E-842F-437E-AB09-2A692231AA5F}" destId="{0B0CCDD0-45F6-4A0B-A627-C4B244A46F3A}" srcOrd="2" destOrd="0" presId="urn:microsoft.com/office/officeart/2005/8/layout/lProcess2"/>
    <dgm:cxn modelId="{E8FFD052-86D4-4F53-867A-0A8FA401AA3E}" type="presParOf" srcId="{0B0CCDD0-45F6-4A0B-A627-C4B244A46F3A}" destId="{99E56656-AAB1-45E4-98F9-56D3165E1E2D}" srcOrd="0" destOrd="0" presId="urn:microsoft.com/office/officeart/2005/8/layout/lProcess2"/>
    <dgm:cxn modelId="{B61DAD81-A858-4B4D-A2BB-3F0D041FEF81}" type="presParOf" srcId="{99E56656-AAB1-45E4-98F9-56D3165E1E2D}" destId="{CB3AA45C-087B-47B0-9A82-AD4882DA26FB}" srcOrd="0" destOrd="0" presId="urn:microsoft.com/office/officeart/2005/8/layout/lProcess2"/>
    <dgm:cxn modelId="{9C2A967D-6705-4386-ACD1-CE8F80E7E2FF}" type="presParOf" srcId="{99E56656-AAB1-45E4-98F9-56D3165E1E2D}" destId="{874D6463-A10E-4992-B540-0455D16D2FD8}" srcOrd="1" destOrd="0" presId="urn:microsoft.com/office/officeart/2005/8/layout/lProcess2"/>
    <dgm:cxn modelId="{269FBC66-D28D-400F-9BBC-74A0AF4778E1}" type="presParOf" srcId="{99E56656-AAB1-45E4-98F9-56D3165E1E2D}" destId="{AE66B863-52C0-48DD-BEC2-D197AC861BFD}" srcOrd="2" destOrd="0" presId="urn:microsoft.com/office/officeart/2005/8/layout/lProcess2"/>
    <dgm:cxn modelId="{F1F42934-4D6F-466A-BDED-958DE0B53A1B}" type="presParOf" srcId="{99E56656-AAB1-45E4-98F9-56D3165E1E2D}" destId="{F739D94D-3970-4B17-AB60-B0359B9599D9}" srcOrd="3" destOrd="0" presId="urn:microsoft.com/office/officeart/2005/8/layout/lProcess2"/>
    <dgm:cxn modelId="{8C6212EA-6985-4C91-9E67-4DED430724C3}" type="presParOf" srcId="{99E56656-AAB1-45E4-98F9-56D3165E1E2D}" destId="{EA5AAA2B-5E29-4106-8CF3-B5E8FB061E3C}" srcOrd="4" destOrd="0" presId="urn:microsoft.com/office/officeart/2005/8/layout/lProcess2"/>
    <dgm:cxn modelId="{D3EC8D4A-1A01-4600-A21F-80294CFF88D0}" type="presParOf" srcId="{99E56656-AAB1-45E4-98F9-56D3165E1E2D}" destId="{0CFEC8EF-44C8-436E-B49C-82BA3D016959}" srcOrd="5" destOrd="0" presId="urn:microsoft.com/office/officeart/2005/8/layout/lProcess2"/>
    <dgm:cxn modelId="{D513FE1A-0D5C-42DB-A142-B344F67E947F}" type="presParOf" srcId="{99E56656-AAB1-45E4-98F9-56D3165E1E2D}" destId="{F6B07E4C-D02C-4161-B711-AB33B3FEBEE1}" srcOrd="6" destOrd="0" presId="urn:microsoft.com/office/officeart/2005/8/layout/lProcess2"/>
    <dgm:cxn modelId="{3CC6461D-3504-412F-9BE5-29DE17A051F1}" type="presParOf" srcId="{99E56656-AAB1-45E4-98F9-56D3165E1E2D}" destId="{4095B609-7D85-4394-B3D9-46A592ADD81A}" srcOrd="7" destOrd="0" presId="urn:microsoft.com/office/officeart/2005/8/layout/lProcess2"/>
    <dgm:cxn modelId="{43A7A942-8AE2-44A2-9EC3-EBB231D87ECF}" type="presParOf" srcId="{99E56656-AAB1-45E4-98F9-56D3165E1E2D}" destId="{7AA6AC91-7399-4C00-BA99-43F07F5478A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DC030D9-B370-4E09-B28D-4BCC2D5A49AC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6A26910-DEF0-4989-A751-BF852B4DBD6E}">
      <dgm:prSet/>
      <dgm:spPr/>
      <dgm:t>
        <a:bodyPr/>
        <a:lstStyle/>
        <a:p>
          <a:pPr rtl="0"/>
          <a:r>
            <a:rPr lang="ru-RU" b="1" dirty="0" smtClean="0"/>
            <a:t>В программе:</a:t>
          </a:r>
          <a:endParaRPr lang="ru-RU" b="1" dirty="0"/>
        </a:p>
      </dgm:t>
    </dgm:pt>
    <dgm:pt modelId="{4A397C13-C198-46BE-A500-0E6E0D570945}" type="parTrans" cxnId="{D7D05FC3-862D-499A-BE7A-DF9E4A3316B9}">
      <dgm:prSet/>
      <dgm:spPr/>
      <dgm:t>
        <a:bodyPr/>
        <a:lstStyle/>
        <a:p>
          <a:endParaRPr lang="ru-RU" b="1"/>
        </a:p>
      </dgm:t>
    </dgm:pt>
    <dgm:pt modelId="{79F8C552-5D37-45CD-9704-24F090A30B2C}" type="sibTrans" cxnId="{D7D05FC3-862D-499A-BE7A-DF9E4A3316B9}">
      <dgm:prSet/>
      <dgm:spPr/>
      <dgm:t>
        <a:bodyPr/>
        <a:lstStyle/>
        <a:p>
          <a:endParaRPr lang="ru-RU" b="1"/>
        </a:p>
      </dgm:t>
    </dgm:pt>
    <dgm:pt modelId="{7CAD7630-84BC-4668-B7EF-FB291B09C5C1}">
      <dgm:prSet/>
      <dgm:spPr/>
      <dgm:t>
        <a:bodyPr/>
        <a:lstStyle/>
        <a:p>
          <a:pPr rtl="0"/>
          <a:r>
            <a:rPr lang="ru-RU" b="0" i="0" dirty="0" smtClean="0"/>
            <a:t>Игровые методы и приемы подобраны по каждому разделу и теме занятия;</a:t>
          </a:r>
          <a:endParaRPr lang="ru-RU" b="0" dirty="0"/>
        </a:p>
      </dgm:t>
    </dgm:pt>
    <dgm:pt modelId="{200E1F1E-8CB1-447A-B313-302417A51E2F}" type="parTrans" cxnId="{80E40932-1072-4DD3-896E-E426E7999C4A}">
      <dgm:prSet/>
      <dgm:spPr/>
      <dgm:t>
        <a:bodyPr/>
        <a:lstStyle/>
        <a:p>
          <a:endParaRPr lang="ru-RU" b="1"/>
        </a:p>
      </dgm:t>
    </dgm:pt>
    <dgm:pt modelId="{70683210-F005-4EF6-A0B7-263523ED0C1B}" type="sibTrans" cxnId="{80E40932-1072-4DD3-896E-E426E7999C4A}">
      <dgm:prSet/>
      <dgm:spPr/>
      <dgm:t>
        <a:bodyPr/>
        <a:lstStyle/>
        <a:p>
          <a:endParaRPr lang="ru-RU" b="1"/>
        </a:p>
      </dgm:t>
    </dgm:pt>
    <dgm:pt modelId="{AE4174A0-FC64-4B02-8221-1F5FA4600955}">
      <dgm:prSet/>
      <dgm:spPr/>
      <dgm:t>
        <a:bodyPr/>
        <a:lstStyle/>
        <a:p>
          <a:pPr rtl="0"/>
          <a:r>
            <a:rPr lang="ru-RU" b="0" i="0" dirty="0" smtClean="0"/>
            <a:t>Игру или игровой момент можно провести и на различных этапах урока, в зависимости от цели и желаемого результата.</a:t>
          </a:r>
          <a:endParaRPr lang="ru-RU" b="0" dirty="0"/>
        </a:p>
      </dgm:t>
    </dgm:pt>
    <dgm:pt modelId="{6025C029-8878-415B-8598-AE0AD5FB789B}" type="parTrans" cxnId="{000DC492-E099-4E1F-A569-D531932F45BC}">
      <dgm:prSet/>
      <dgm:spPr/>
      <dgm:t>
        <a:bodyPr/>
        <a:lstStyle/>
        <a:p>
          <a:endParaRPr lang="ru-RU" b="1"/>
        </a:p>
      </dgm:t>
    </dgm:pt>
    <dgm:pt modelId="{21850DC1-7615-455D-9ED7-1F5E6289EE76}" type="sibTrans" cxnId="{000DC492-E099-4E1F-A569-D531932F45BC}">
      <dgm:prSet/>
      <dgm:spPr/>
      <dgm:t>
        <a:bodyPr/>
        <a:lstStyle/>
        <a:p>
          <a:endParaRPr lang="ru-RU" b="1"/>
        </a:p>
      </dgm:t>
    </dgm:pt>
    <dgm:pt modelId="{B9E4BB70-F5F7-47B5-BC80-8D22A7190005}">
      <dgm:prSet/>
      <dgm:spPr/>
      <dgm:t>
        <a:bodyPr/>
        <a:lstStyle/>
        <a:p>
          <a:pPr rtl="0"/>
          <a:r>
            <a:rPr lang="ru-RU" b="1" i="0" smtClean="0"/>
            <a:t>Игра позволяет обучающимся: </a:t>
          </a:r>
          <a:endParaRPr lang="ru-RU" b="1"/>
        </a:p>
      </dgm:t>
    </dgm:pt>
    <dgm:pt modelId="{9588FE98-7789-4597-B7FA-352845F3F621}" type="parTrans" cxnId="{C985E40F-1824-406E-9B4D-43C25831B0BD}">
      <dgm:prSet/>
      <dgm:spPr/>
      <dgm:t>
        <a:bodyPr/>
        <a:lstStyle/>
        <a:p>
          <a:endParaRPr lang="ru-RU" b="1"/>
        </a:p>
      </dgm:t>
    </dgm:pt>
    <dgm:pt modelId="{E9E712C3-35C3-4FC0-8CC3-60C21F244D1D}" type="sibTrans" cxnId="{C985E40F-1824-406E-9B4D-43C25831B0BD}">
      <dgm:prSet/>
      <dgm:spPr/>
      <dgm:t>
        <a:bodyPr/>
        <a:lstStyle/>
        <a:p>
          <a:endParaRPr lang="ru-RU" b="1"/>
        </a:p>
      </dgm:t>
    </dgm:pt>
    <dgm:pt modelId="{1ADC0482-EC6C-4462-89B1-793AE09EAA12}">
      <dgm:prSet/>
      <dgm:spPr/>
      <dgm:t>
        <a:bodyPr/>
        <a:lstStyle/>
        <a:p>
          <a:pPr rtl="0"/>
          <a:r>
            <a:rPr lang="ru-RU" b="0" i="0" dirty="0" smtClean="0"/>
            <a:t>Получать новые знания;</a:t>
          </a:r>
          <a:endParaRPr lang="ru-RU" b="0" dirty="0"/>
        </a:p>
      </dgm:t>
    </dgm:pt>
    <dgm:pt modelId="{66C74083-5EED-4885-AC08-9EF14EEEE5C0}" type="parTrans" cxnId="{1FC75CEF-B37D-4AD3-B4EA-18DAFB3C80EF}">
      <dgm:prSet/>
      <dgm:spPr/>
      <dgm:t>
        <a:bodyPr/>
        <a:lstStyle/>
        <a:p>
          <a:endParaRPr lang="ru-RU" b="1"/>
        </a:p>
      </dgm:t>
    </dgm:pt>
    <dgm:pt modelId="{BA676073-DC49-4EC1-9EC2-BDC9AD8FEAEA}" type="sibTrans" cxnId="{1FC75CEF-B37D-4AD3-B4EA-18DAFB3C80EF}">
      <dgm:prSet/>
      <dgm:spPr/>
      <dgm:t>
        <a:bodyPr/>
        <a:lstStyle/>
        <a:p>
          <a:endParaRPr lang="ru-RU" b="1"/>
        </a:p>
      </dgm:t>
    </dgm:pt>
    <dgm:pt modelId="{67C46C36-E777-40F0-AEDF-7BC96E017916}">
      <dgm:prSet/>
      <dgm:spPr/>
      <dgm:t>
        <a:bodyPr/>
        <a:lstStyle/>
        <a:p>
          <a:pPr rtl="0"/>
          <a:r>
            <a:rPr lang="ru-RU" b="0" i="0" dirty="0" smtClean="0"/>
            <a:t>Применять их на практике; </a:t>
          </a:r>
          <a:endParaRPr lang="ru-RU" b="0" dirty="0"/>
        </a:p>
      </dgm:t>
    </dgm:pt>
    <dgm:pt modelId="{524289AC-7D00-472F-B3B8-B53E68FAB62D}" type="parTrans" cxnId="{997AB6B4-6E39-43DF-9A79-CBBAC7170E36}">
      <dgm:prSet/>
      <dgm:spPr/>
      <dgm:t>
        <a:bodyPr/>
        <a:lstStyle/>
        <a:p>
          <a:endParaRPr lang="ru-RU" b="1"/>
        </a:p>
      </dgm:t>
    </dgm:pt>
    <dgm:pt modelId="{ADA3A2C7-CFE5-4B72-B3E3-36948AB036E1}" type="sibTrans" cxnId="{997AB6B4-6E39-43DF-9A79-CBBAC7170E36}">
      <dgm:prSet/>
      <dgm:spPr/>
      <dgm:t>
        <a:bodyPr/>
        <a:lstStyle/>
        <a:p>
          <a:endParaRPr lang="ru-RU" b="1"/>
        </a:p>
      </dgm:t>
    </dgm:pt>
    <dgm:pt modelId="{1AE39C03-1F5B-4756-811A-BCE8D9D88315}">
      <dgm:prSet/>
      <dgm:spPr/>
      <dgm:t>
        <a:bodyPr/>
        <a:lstStyle/>
        <a:p>
          <a:pPr rtl="0"/>
          <a:r>
            <a:rPr lang="ru-RU" b="0" i="0" dirty="0" smtClean="0"/>
            <a:t>Развивать навыки анализа и решения проблем;</a:t>
          </a:r>
          <a:endParaRPr lang="ru-RU" b="0" dirty="0"/>
        </a:p>
      </dgm:t>
    </dgm:pt>
    <dgm:pt modelId="{5E853E51-54F6-46FD-AE02-A4C84CE428A5}" type="parTrans" cxnId="{1A1C4576-B81E-485E-A66D-EED08B9D9B99}">
      <dgm:prSet/>
      <dgm:spPr/>
      <dgm:t>
        <a:bodyPr/>
        <a:lstStyle/>
        <a:p>
          <a:endParaRPr lang="ru-RU" b="1"/>
        </a:p>
      </dgm:t>
    </dgm:pt>
    <dgm:pt modelId="{32EDE926-46AC-435F-9519-41D44D983ACA}" type="sibTrans" cxnId="{1A1C4576-B81E-485E-A66D-EED08B9D9B99}">
      <dgm:prSet/>
      <dgm:spPr/>
      <dgm:t>
        <a:bodyPr/>
        <a:lstStyle/>
        <a:p>
          <a:endParaRPr lang="ru-RU" b="1"/>
        </a:p>
      </dgm:t>
    </dgm:pt>
    <dgm:pt modelId="{2A4E5678-9A99-4244-84D1-3F751361D19F}">
      <dgm:prSet/>
      <dgm:spPr/>
      <dgm:t>
        <a:bodyPr/>
        <a:lstStyle/>
        <a:p>
          <a:pPr rtl="0"/>
          <a:r>
            <a:rPr lang="ru-RU" b="0" i="0" dirty="0" smtClean="0"/>
            <a:t>Развивать критическое мышление и творческий подход. </a:t>
          </a:r>
          <a:endParaRPr lang="ru-RU" b="0" dirty="0"/>
        </a:p>
      </dgm:t>
    </dgm:pt>
    <dgm:pt modelId="{E0C27E8E-DC34-4DD1-A060-1B02CCE88A8C}" type="parTrans" cxnId="{951FB070-A10D-4B44-B380-5D7522F1329A}">
      <dgm:prSet/>
      <dgm:spPr/>
      <dgm:t>
        <a:bodyPr/>
        <a:lstStyle/>
        <a:p>
          <a:endParaRPr lang="ru-RU" b="1"/>
        </a:p>
      </dgm:t>
    </dgm:pt>
    <dgm:pt modelId="{F17DB357-0146-48B8-8DA4-898EE7D70D8F}" type="sibTrans" cxnId="{951FB070-A10D-4B44-B380-5D7522F1329A}">
      <dgm:prSet/>
      <dgm:spPr/>
      <dgm:t>
        <a:bodyPr/>
        <a:lstStyle/>
        <a:p>
          <a:endParaRPr lang="ru-RU" b="1"/>
        </a:p>
      </dgm:t>
    </dgm:pt>
    <dgm:pt modelId="{6A4B62CE-2B8F-47CF-BB34-BCF1C476F837}" type="pres">
      <dgm:prSet presAssocID="{5DC030D9-B370-4E09-B28D-4BCC2D5A49A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EB4FA8-0F28-4D68-98D9-A36AD977C04F}" type="pres">
      <dgm:prSet presAssocID="{86A26910-DEF0-4989-A751-BF852B4DBD6E}" presName="composite" presStyleCnt="0"/>
      <dgm:spPr/>
    </dgm:pt>
    <dgm:pt modelId="{20D3B4BE-0037-451A-A23D-12BCB4F2B1BA}" type="pres">
      <dgm:prSet presAssocID="{86A26910-DEF0-4989-A751-BF852B4DBD6E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CECD6-2CC0-4B5E-A491-1DB651E3DE99}" type="pres">
      <dgm:prSet presAssocID="{86A26910-DEF0-4989-A751-BF852B4DBD6E}" presName="parSh" presStyleLbl="node1" presStyleIdx="0" presStyleCnt="2"/>
      <dgm:spPr/>
      <dgm:t>
        <a:bodyPr/>
        <a:lstStyle/>
        <a:p>
          <a:endParaRPr lang="ru-RU"/>
        </a:p>
      </dgm:t>
    </dgm:pt>
    <dgm:pt modelId="{6713A884-3A0F-426F-9F4F-BA79778E8BF8}" type="pres">
      <dgm:prSet presAssocID="{86A26910-DEF0-4989-A751-BF852B4DBD6E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B99D9-281C-45D8-9E44-44FA9CCEA514}" type="pres">
      <dgm:prSet presAssocID="{79F8C552-5D37-45CD-9704-24F090A30B2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41BE6349-A6A8-46D0-89FE-A3DB9279D87A}" type="pres">
      <dgm:prSet presAssocID="{79F8C552-5D37-45CD-9704-24F090A30B2C}" presName="connTx" presStyleLbl="sibTrans2D1" presStyleIdx="0" presStyleCnt="1"/>
      <dgm:spPr/>
      <dgm:t>
        <a:bodyPr/>
        <a:lstStyle/>
        <a:p>
          <a:endParaRPr lang="ru-RU"/>
        </a:p>
      </dgm:t>
    </dgm:pt>
    <dgm:pt modelId="{A935167B-DEE8-4742-9672-6D245831FB37}" type="pres">
      <dgm:prSet presAssocID="{B9E4BB70-F5F7-47B5-BC80-8D22A7190005}" presName="composite" presStyleCnt="0"/>
      <dgm:spPr/>
    </dgm:pt>
    <dgm:pt modelId="{C55FD95B-D08A-43CC-ADDB-8557BC5CCA1A}" type="pres">
      <dgm:prSet presAssocID="{B9E4BB70-F5F7-47B5-BC80-8D22A7190005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A6BA-3608-4AD7-8BC2-03E429654C28}" type="pres">
      <dgm:prSet presAssocID="{B9E4BB70-F5F7-47B5-BC80-8D22A7190005}" presName="parSh" presStyleLbl="node1" presStyleIdx="1" presStyleCnt="2"/>
      <dgm:spPr/>
      <dgm:t>
        <a:bodyPr/>
        <a:lstStyle/>
        <a:p>
          <a:endParaRPr lang="ru-RU"/>
        </a:p>
      </dgm:t>
    </dgm:pt>
    <dgm:pt modelId="{F4B7A8FD-7488-4569-916B-ABE42E347062}" type="pres">
      <dgm:prSet presAssocID="{B9E4BB70-F5F7-47B5-BC80-8D22A7190005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C75CEF-B37D-4AD3-B4EA-18DAFB3C80EF}" srcId="{B9E4BB70-F5F7-47B5-BC80-8D22A7190005}" destId="{1ADC0482-EC6C-4462-89B1-793AE09EAA12}" srcOrd="0" destOrd="0" parTransId="{66C74083-5EED-4885-AC08-9EF14EEEE5C0}" sibTransId="{BA676073-DC49-4EC1-9EC2-BDC9AD8FEAEA}"/>
    <dgm:cxn modelId="{2FC614E4-7643-46B3-AB9F-AADDE03030B6}" type="presOf" srcId="{86A26910-DEF0-4989-A751-BF852B4DBD6E}" destId="{798CECD6-2CC0-4B5E-A491-1DB651E3DE99}" srcOrd="1" destOrd="0" presId="urn:microsoft.com/office/officeart/2005/8/layout/process3"/>
    <dgm:cxn modelId="{F4D0BC27-EF00-4346-AE18-D74C177B4A61}" type="presOf" srcId="{5DC030D9-B370-4E09-B28D-4BCC2D5A49AC}" destId="{6A4B62CE-2B8F-47CF-BB34-BCF1C476F837}" srcOrd="0" destOrd="0" presId="urn:microsoft.com/office/officeart/2005/8/layout/process3"/>
    <dgm:cxn modelId="{80E40932-1072-4DD3-896E-E426E7999C4A}" srcId="{86A26910-DEF0-4989-A751-BF852B4DBD6E}" destId="{7CAD7630-84BC-4668-B7EF-FB291B09C5C1}" srcOrd="0" destOrd="0" parTransId="{200E1F1E-8CB1-447A-B313-302417A51E2F}" sibTransId="{70683210-F005-4EF6-A0B7-263523ED0C1B}"/>
    <dgm:cxn modelId="{4F4A73E7-C2F7-404A-9160-7B289BB7FD68}" type="presOf" srcId="{B9E4BB70-F5F7-47B5-BC80-8D22A7190005}" destId="{F90FA6BA-3608-4AD7-8BC2-03E429654C28}" srcOrd="1" destOrd="0" presId="urn:microsoft.com/office/officeart/2005/8/layout/process3"/>
    <dgm:cxn modelId="{1A1C4576-B81E-485E-A66D-EED08B9D9B99}" srcId="{B9E4BB70-F5F7-47B5-BC80-8D22A7190005}" destId="{1AE39C03-1F5B-4756-811A-BCE8D9D88315}" srcOrd="2" destOrd="0" parTransId="{5E853E51-54F6-46FD-AE02-A4C84CE428A5}" sibTransId="{32EDE926-46AC-435F-9519-41D44D983ACA}"/>
    <dgm:cxn modelId="{217AD501-431A-432E-8369-00AAD13D2FB4}" type="presOf" srcId="{2A4E5678-9A99-4244-84D1-3F751361D19F}" destId="{F4B7A8FD-7488-4569-916B-ABE42E347062}" srcOrd="0" destOrd="3" presId="urn:microsoft.com/office/officeart/2005/8/layout/process3"/>
    <dgm:cxn modelId="{2824494E-8A8A-4765-BBDA-F4FC9F508DA7}" type="presOf" srcId="{86A26910-DEF0-4989-A751-BF852B4DBD6E}" destId="{20D3B4BE-0037-451A-A23D-12BCB4F2B1BA}" srcOrd="0" destOrd="0" presId="urn:microsoft.com/office/officeart/2005/8/layout/process3"/>
    <dgm:cxn modelId="{53285E3E-8F7D-4677-B1BA-9DC3E922843A}" type="presOf" srcId="{AE4174A0-FC64-4B02-8221-1F5FA4600955}" destId="{6713A884-3A0F-426F-9F4F-BA79778E8BF8}" srcOrd="0" destOrd="1" presId="urn:microsoft.com/office/officeart/2005/8/layout/process3"/>
    <dgm:cxn modelId="{A8EB42FC-B93D-4157-909F-1EC8968B6920}" type="presOf" srcId="{67C46C36-E777-40F0-AEDF-7BC96E017916}" destId="{F4B7A8FD-7488-4569-916B-ABE42E347062}" srcOrd="0" destOrd="1" presId="urn:microsoft.com/office/officeart/2005/8/layout/process3"/>
    <dgm:cxn modelId="{D7D05FC3-862D-499A-BE7A-DF9E4A3316B9}" srcId="{5DC030D9-B370-4E09-B28D-4BCC2D5A49AC}" destId="{86A26910-DEF0-4989-A751-BF852B4DBD6E}" srcOrd="0" destOrd="0" parTransId="{4A397C13-C198-46BE-A500-0E6E0D570945}" sibTransId="{79F8C552-5D37-45CD-9704-24F090A30B2C}"/>
    <dgm:cxn modelId="{000DC492-E099-4E1F-A569-D531932F45BC}" srcId="{86A26910-DEF0-4989-A751-BF852B4DBD6E}" destId="{AE4174A0-FC64-4B02-8221-1F5FA4600955}" srcOrd="1" destOrd="0" parTransId="{6025C029-8878-415B-8598-AE0AD5FB789B}" sibTransId="{21850DC1-7615-455D-9ED7-1F5E6289EE76}"/>
    <dgm:cxn modelId="{1AFC3AF2-B0F3-47EE-9DEF-3B3A378BEFBB}" type="presOf" srcId="{B9E4BB70-F5F7-47B5-BC80-8D22A7190005}" destId="{C55FD95B-D08A-43CC-ADDB-8557BC5CCA1A}" srcOrd="0" destOrd="0" presId="urn:microsoft.com/office/officeart/2005/8/layout/process3"/>
    <dgm:cxn modelId="{951FB070-A10D-4B44-B380-5D7522F1329A}" srcId="{B9E4BB70-F5F7-47B5-BC80-8D22A7190005}" destId="{2A4E5678-9A99-4244-84D1-3F751361D19F}" srcOrd="3" destOrd="0" parTransId="{E0C27E8E-DC34-4DD1-A060-1B02CCE88A8C}" sibTransId="{F17DB357-0146-48B8-8DA4-898EE7D70D8F}"/>
    <dgm:cxn modelId="{997AB6B4-6E39-43DF-9A79-CBBAC7170E36}" srcId="{B9E4BB70-F5F7-47B5-BC80-8D22A7190005}" destId="{67C46C36-E777-40F0-AEDF-7BC96E017916}" srcOrd="1" destOrd="0" parTransId="{524289AC-7D00-472F-B3B8-B53E68FAB62D}" sibTransId="{ADA3A2C7-CFE5-4B72-B3E3-36948AB036E1}"/>
    <dgm:cxn modelId="{D78400BA-2441-447E-B541-01D229AC992D}" type="presOf" srcId="{1ADC0482-EC6C-4462-89B1-793AE09EAA12}" destId="{F4B7A8FD-7488-4569-916B-ABE42E347062}" srcOrd="0" destOrd="0" presId="urn:microsoft.com/office/officeart/2005/8/layout/process3"/>
    <dgm:cxn modelId="{5FFEF90E-0DD6-4745-AE4D-712A6C2F7489}" type="presOf" srcId="{1AE39C03-1F5B-4756-811A-BCE8D9D88315}" destId="{F4B7A8FD-7488-4569-916B-ABE42E347062}" srcOrd="0" destOrd="2" presId="urn:microsoft.com/office/officeart/2005/8/layout/process3"/>
    <dgm:cxn modelId="{C985E40F-1824-406E-9B4D-43C25831B0BD}" srcId="{5DC030D9-B370-4E09-B28D-4BCC2D5A49AC}" destId="{B9E4BB70-F5F7-47B5-BC80-8D22A7190005}" srcOrd="1" destOrd="0" parTransId="{9588FE98-7789-4597-B7FA-352845F3F621}" sibTransId="{E9E712C3-35C3-4FC0-8CC3-60C21F244D1D}"/>
    <dgm:cxn modelId="{E19831A2-E450-4D5E-860E-8574461BDF6E}" type="presOf" srcId="{79F8C552-5D37-45CD-9704-24F090A30B2C}" destId="{AA4B99D9-281C-45D8-9E44-44FA9CCEA514}" srcOrd="0" destOrd="0" presId="urn:microsoft.com/office/officeart/2005/8/layout/process3"/>
    <dgm:cxn modelId="{6D782247-1C51-44FB-8DE5-8A0CEE7F76C1}" type="presOf" srcId="{79F8C552-5D37-45CD-9704-24F090A30B2C}" destId="{41BE6349-A6A8-46D0-89FE-A3DB9279D87A}" srcOrd="1" destOrd="0" presId="urn:microsoft.com/office/officeart/2005/8/layout/process3"/>
    <dgm:cxn modelId="{7EF70C2B-BDEF-4742-BB74-9CE9B6AE2354}" type="presOf" srcId="{7CAD7630-84BC-4668-B7EF-FB291B09C5C1}" destId="{6713A884-3A0F-426F-9F4F-BA79778E8BF8}" srcOrd="0" destOrd="0" presId="urn:microsoft.com/office/officeart/2005/8/layout/process3"/>
    <dgm:cxn modelId="{D41330DF-EA56-4A42-B1FB-D5F47D7E13EB}" type="presParOf" srcId="{6A4B62CE-2B8F-47CF-BB34-BCF1C476F837}" destId="{7AEB4FA8-0F28-4D68-98D9-A36AD977C04F}" srcOrd="0" destOrd="0" presId="urn:microsoft.com/office/officeart/2005/8/layout/process3"/>
    <dgm:cxn modelId="{3F4A009B-1423-492A-8381-44D37EC5E400}" type="presParOf" srcId="{7AEB4FA8-0F28-4D68-98D9-A36AD977C04F}" destId="{20D3B4BE-0037-451A-A23D-12BCB4F2B1BA}" srcOrd="0" destOrd="0" presId="urn:microsoft.com/office/officeart/2005/8/layout/process3"/>
    <dgm:cxn modelId="{53822741-4B34-4B96-9893-512E7D2F5A35}" type="presParOf" srcId="{7AEB4FA8-0F28-4D68-98D9-A36AD977C04F}" destId="{798CECD6-2CC0-4B5E-A491-1DB651E3DE99}" srcOrd="1" destOrd="0" presId="urn:microsoft.com/office/officeart/2005/8/layout/process3"/>
    <dgm:cxn modelId="{49AE1F0B-4C01-41DA-BF33-63F479FD774B}" type="presParOf" srcId="{7AEB4FA8-0F28-4D68-98D9-A36AD977C04F}" destId="{6713A884-3A0F-426F-9F4F-BA79778E8BF8}" srcOrd="2" destOrd="0" presId="urn:microsoft.com/office/officeart/2005/8/layout/process3"/>
    <dgm:cxn modelId="{C75F0C6E-A8BA-4F58-A4FB-90E4507A017A}" type="presParOf" srcId="{6A4B62CE-2B8F-47CF-BB34-BCF1C476F837}" destId="{AA4B99D9-281C-45D8-9E44-44FA9CCEA514}" srcOrd="1" destOrd="0" presId="urn:microsoft.com/office/officeart/2005/8/layout/process3"/>
    <dgm:cxn modelId="{0D334B92-231A-4E36-A121-7EA9F02EE964}" type="presParOf" srcId="{AA4B99D9-281C-45D8-9E44-44FA9CCEA514}" destId="{41BE6349-A6A8-46D0-89FE-A3DB9279D87A}" srcOrd="0" destOrd="0" presId="urn:microsoft.com/office/officeart/2005/8/layout/process3"/>
    <dgm:cxn modelId="{BB0258B7-29AB-4DD9-98CF-9390E09740F7}" type="presParOf" srcId="{6A4B62CE-2B8F-47CF-BB34-BCF1C476F837}" destId="{A935167B-DEE8-4742-9672-6D245831FB37}" srcOrd="2" destOrd="0" presId="urn:microsoft.com/office/officeart/2005/8/layout/process3"/>
    <dgm:cxn modelId="{FBED70EF-88E8-4240-B060-3839BD854F4F}" type="presParOf" srcId="{A935167B-DEE8-4742-9672-6D245831FB37}" destId="{C55FD95B-D08A-43CC-ADDB-8557BC5CCA1A}" srcOrd="0" destOrd="0" presId="urn:microsoft.com/office/officeart/2005/8/layout/process3"/>
    <dgm:cxn modelId="{B8870707-91EC-4A8A-8187-E8E76F7A6C0C}" type="presParOf" srcId="{A935167B-DEE8-4742-9672-6D245831FB37}" destId="{F90FA6BA-3608-4AD7-8BC2-03E429654C28}" srcOrd="1" destOrd="0" presId="urn:microsoft.com/office/officeart/2005/8/layout/process3"/>
    <dgm:cxn modelId="{BFA33EBA-A7EB-4249-A384-5BF84F8D4E6F}" type="presParOf" srcId="{A935167B-DEE8-4742-9672-6D245831FB37}" destId="{F4B7A8FD-7488-4569-916B-ABE42E34706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349A66B-093E-4F8E-B3AC-AC03402BED63}" type="doc">
      <dgm:prSet loTypeId="urn:microsoft.com/office/officeart/2005/8/layout/vList5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F92BC5C-9FD3-40B0-814A-88090ABE7B82}">
      <dgm:prSet/>
      <dgm:spPr/>
      <dgm:t>
        <a:bodyPr/>
        <a:lstStyle/>
        <a:p>
          <a:pPr rtl="0"/>
          <a:r>
            <a:rPr lang="ru-RU" b="1" i="0" smtClean="0"/>
            <a:t>Ролевая игра                    «Голоса животных»</a:t>
          </a:r>
          <a:endParaRPr lang="ru-RU" b="1" dirty="0"/>
        </a:p>
      </dgm:t>
    </dgm:pt>
    <dgm:pt modelId="{B69EA1F0-1C75-4607-AAED-D7A7752C1F0F}" type="parTrans" cxnId="{F5762A0A-1120-491C-B793-55293B3D00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D518C95-95B3-4A02-8139-6C1145C5F75A}" type="sibTrans" cxnId="{F5762A0A-1120-491C-B793-55293B3D00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6232877-5433-4C40-BF0D-A7B92A84E25D}">
      <dgm:prSet/>
      <dgm:spPr/>
      <dgm:t>
        <a:bodyPr/>
        <a:lstStyle/>
        <a:p>
          <a:pPr rtl="0"/>
          <a:r>
            <a:rPr lang="en-US" b="0" i="0" dirty="0" smtClean="0">
              <a:hlinkClick xmlns:r="http://schemas.openxmlformats.org/officeDocument/2006/relationships" r:id="rId1"/>
            </a:rPr>
            <a:t>https://disk.yandex.ru/i/c9hiBS03S7uF2g</a:t>
          </a:r>
          <a:r>
            <a:rPr lang="ru-RU" b="0" i="0" dirty="0" smtClean="0"/>
            <a:t> </a:t>
          </a:r>
          <a:endParaRPr lang="ru-RU" dirty="0"/>
        </a:p>
      </dgm:t>
    </dgm:pt>
    <dgm:pt modelId="{B6C46641-F838-46BE-B14F-30DA4C0B895F}" type="parTrans" cxnId="{4FF19F13-BA6E-4341-A4CF-6FBBA2AB883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26B8574-B7AE-4652-AECD-E75EF1A48C7D}" type="sibTrans" cxnId="{4FF19F13-BA6E-4341-A4CF-6FBBA2AB883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7604C66-71C6-4FB9-B524-4ABC1C17DFE9}">
      <dgm:prSet/>
      <dgm:spPr/>
      <dgm:t>
        <a:bodyPr/>
        <a:lstStyle/>
        <a:p>
          <a:pPr rtl="0"/>
          <a:r>
            <a:rPr lang="ru-RU" b="1" i="0" smtClean="0"/>
            <a:t>Сенсорная игра                     «Рисование на спине»</a:t>
          </a:r>
          <a:endParaRPr lang="ru-RU" b="1" dirty="0"/>
        </a:p>
      </dgm:t>
    </dgm:pt>
    <dgm:pt modelId="{5091C035-7FFC-4C30-9EAE-7DCAC7FB11ED}" type="parTrans" cxnId="{B28F8D57-1EB5-4E1C-8EDD-70768F12CA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2643DAF-7795-4487-B1C6-87B415DAAC7F}" type="sibTrans" cxnId="{B28F8D57-1EB5-4E1C-8EDD-70768F12CA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62D40DD-3824-410B-B72A-6CC6D5A98CEB}">
      <dgm:prSet/>
      <dgm:spPr/>
      <dgm:t>
        <a:bodyPr/>
        <a:lstStyle/>
        <a:p>
          <a:pPr rtl="0"/>
          <a:r>
            <a:rPr lang="en-US" b="0" i="0" smtClean="0">
              <a:hlinkClick xmlns:r="http://schemas.openxmlformats.org/officeDocument/2006/relationships" r:id="rId2"/>
            </a:rPr>
            <a:t>https://disk.yandex.ru/i/KwfQo-6zfS011g</a:t>
          </a:r>
          <a:r>
            <a:rPr lang="ru-RU" b="0" i="0" smtClean="0"/>
            <a:t> </a:t>
          </a:r>
          <a:endParaRPr lang="ru-RU"/>
        </a:p>
      </dgm:t>
    </dgm:pt>
    <dgm:pt modelId="{761E6B7E-8FE2-4834-967D-D7ADD6AB34C4}" type="parTrans" cxnId="{55A0E268-E17C-4E39-88CB-9EA669BB10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B66C8F-A548-4256-A731-63683B100461}" type="sibTrans" cxnId="{55A0E268-E17C-4E39-88CB-9EA669BB10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675B389-4529-44B6-8254-0B115543A5A0}">
      <dgm:prSet/>
      <dgm:spPr/>
      <dgm:t>
        <a:bodyPr/>
        <a:lstStyle/>
        <a:p>
          <a:pPr rtl="0"/>
          <a:r>
            <a:rPr lang="ru-RU" b="1" i="0" dirty="0" smtClean="0"/>
            <a:t>Развивающая игра                   «Сочини сказку» </a:t>
          </a:r>
          <a:endParaRPr lang="ru-RU" b="1" dirty="0"/>
        </a:p>
      </dgm:t>
    </dgm:pt>
    <dgm:pt modelId="{60DD56CA-8D34-4225-9234-8FE435F83E53}" type="parTrans" cxnId="{4F998C52-F2F7-4410-83ED-CAC0AE5EE0D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250645-D535-4CEC-B449-02D2C287EAF9}" type="sibTrans" cxnId="{4F998C52-F2F7-4410-83ED-CAC0AE5EE0D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6C4157C-A57C-416F-9B95-F2E11E8BE89E}">
      <dgm:prSet/>
      <dgm:spPr/>
      <dgm:t>
        <a:bodyPr/>
        <a:lstStyle/>
        <a:p>
          <a:pPr rtl="0"/>
          <a:r>
            <a:rPr lang="en-US" b="0" i="0" smtClean="0">
              <a:hlinkClick xmlns:r="http://schemas.openxmlformats.org/officeDocument/2006/relationships" r:id="rId3"/>
            </a:rPr>
            <a:t>https://disk.yandex.ru/i/5HA99LNjo_S3sA</a:t>
          </a:r>
          <a:r>
            <a:rPr lang="ru-RU" b="0" i="0" smtClean="0"/>
            <a:t> </a:t>
          </a:r>
          <a:endParaRPr lang="ru-RU"/>
        </a:p>
      </dgm:t>
    </dgm:pt>
    <dgm:pt modelId="{959546CD-64B2-435F-87AD-47EB1DA93259}" type="parTrans" cxnId="{59B21772-D641-475E-9FDA-91971D9992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1EC200-2E0A-4601-B0BD-13DBEAC9D2E2}" type="sibTrans" cxnId="{59B21772-D641-475E-9FDA-91971D9992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E42BB3E-36BA-4736-A1A5-21F1792B2FA3}">
      <dgm:prSet/>
      <dgm:spPr/>
      <dgm:t>
        <a:bodyPr/>
        <a:lstStyle/>
        <a:p>
          <a:pPr rtl="0"/>
          <a:r>
            <a:rPr lang="ru-RU" b="1" i="0" smtClean="0"/>
            <a:t>Чайнворд по теме «Изобразительное искусство»</a:t>
          </a:r>
          <a:endParaRPr lang="ru-RU" b="1"/>
        </a:p>
      </dgm:t>
    </dgm:pt>
    <dgm:pt modelId="{BE3CAA1D-1D7C-4C37-8DE0-C89FAAE489E1}" type="parTrans" cxnId="{B531C6DC-BF17-46CF-9366-193DAEDBFF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652EA8-FA55-4CD5-9EE7-F0D5507C710B}" type="sibTrans" cxnId="{B531C6DC-BF17-46CF-9366-193DAEDBFF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E962130-DE71-40F5-959D-C593894E2551}">
      <dgm:prSet/>
      <dgm:spPr/>
      <dgm:t>
        <a:bodyPr/>
        <a:lstStyle/>
        <a:p>
          <a:pPr rtl="0"/>
          <a:r>
            <a:rPr lang="en-US" b="0" i="0" smtClean="0">
              <a:hlinkClick xmlns:r="http://schemas.openxmlformats.org/officeDocument/2006/relationships" r:id="rId4"/>
            </a:rPr>
            <a:t>https://disk.yandex.ru/i/lh37p9-NbyHVPw</a:t>
          </a:r>
          <a:endParaRPr lang="ru-RU"/>
        </a:p>
      </dgm:t>
    </dgm:pt>
    <dgm:pt modelId="{5AE0E80D-276C-4B8F-A708-5872B252D5DB}" type="parTrans" cxnId="{1A26E101-4ED3-4383-8855-42AA6C2FCE2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57CB760-5C73-47A0-AAFE-F75FF4DAB704}" type="sibTrans" cxnId="{1A26E101-4ED3-4383-8855-42AA6C2FCE2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37C35A4-1A5D-4761-B14D-8FE685A954FB}" type="pres">
      <dgm:prSet presAssocID="{A349A66B-093E-4F8E-B3AC-AC03402BED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CBC60-C46E-4DC7-81C1-562EB5266439}" type="pres">
      <dgm:prSet presAssocID="{2F92BC5C-9FD3-40B0-814A-88090ABE7B82}" presName="linNode" presStyleCnt="0"/>
      <dgm:spPr/>
    </dgm:pt>
    <dgm:pt modelId="{D5492661-4365-4E83-9E16-F7342256A722}" type="pres">
      <dgm:prSet presAssocID="{2F92BC5C-9FD3-40B0-814A-88090ABE7B82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1FCBD-5EF6-4347-B056-02DD1280D3A8}" type="pres">
      <dgm:prSet presAssocID="{2F92BC5C-9FD3-40B0-814A-88090ABE7B82}" presName="descendantText" presStyleLbl="alignAccFollowNode1" presStyleIdx="0" presStyleCnt="4" custLinFactNeighborX="1243" custLinFactNeighborY="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851A6-26CD-4E74-86E6-F4308B8C34A5}" type="pres">
      <dgm:prSet presAssocID="{ED518C95-95B3-4A02-8139-6C1145C5F75A}" presName="sp" presStyleCnt="0"/>
      <dgm:spPr/>
    </dgm:pt>
    <dgm:pt modelId="{62C4F01F-9968-462D-A281-C7405B951FA5}" type="pres">
      <dgm:prSet presAssocID="{07604C66-71C6-4FB9-B524-4ABC1C17DFE9}" presName="linNode" presStyleCnt="0"/>
      <dgm:spPr/>
    </dgm:pt>
    <dgm:pt modelId="{FF4A4926-6F05-46F3-ABC1-04F4D4FC600C}" type="pres">
      <dgm:prSet presAssocID="{07604C66-71C6-4FB9-B524-4ABC1C17DFE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48113-5518-45F1-8287-5F8075269F5A}" type="pres">
      <dgm:prSet presAssocID="{07604C66-71C6-4FB9-B524-4ABC1C17DFE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A9CB0-AC2A-4C9A-B86B-1B24A1AF12CE}" type="pres">
      <dgm:prSet presAssocID="{C2643DAF-7795-4487-B1C6-87B415DAAC7F}" presName="sp" presStyleCnt="0"/>
      <dgm:spPr/>
    </dgm:pt>
    <dgm:pt modelId="{DE20C5CC-6D06-40B4-87EC-6D2E6EAA0658}" type="pres">
      <dgm:prSet presAssocID="{8675B389-4529-44B6-8254-0B115543A5A0}" presName="linNode" presStyleCnt="0"/>
      <dgm:spPr/>
    </dgm:pt>
    <dgm:pt modelId="{5A87CA21-CA3C-4EF2-BEAB-EA180EBAEB6D}" type="pres">
      <dgm:prSet presAssocID="{8675B389-4529-44B6-8254-0B115543A5A0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1E864-18A8-4C9B-9F29-9D04E72A995C}" type="pres">
      <dgm:prSet presAssocID="{8675B389-4529-44B6-8254-0B115543A5A0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5F3E6-8051-401E-B60E-76DBD0A11D15}" type="pres">
      <dgm:prSet presAssocID="{19250645-D535-4CEC-B449-02D2C287EAF9}" presName="sp" presStyleCnt="0"/>
      <dgm:spPr/>
    </dgm:pt>
    <dgm:pt modelId="{3544297F-60CF-4EBF-AD98-6800EAF843A6}" type="pres">
      <dgm:prSet presAssocID="{FE42BB3E-36BA-4736-A1A5-21F1792B2FA3}" presName="linNode" presStyleCnt="0"/>
      <dgm:spPr/>
    </dgm:pt>
    <dgm:pt modelId="{40644261-535B-4654-8742-9D29CC00A1AB}" type="pres">
      <dgm:prSet presAssocID="{FE42BB3E-36BA-4736-A1A5-21F1792B2FA3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36FE5-1B6B-4E1D-987B-1D7EDBD34914}" type="pres">
      <dgm:prSet presAssocID="{FE42BB3E-36BA-4736-A1A5-21F1792B2FA3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762A0A-1120-491C-B793-55293B3D0046}" srcId="{A349A66B-093E-4F8E-B3AC-AC03402BED63}" destId="{2F92BC5C-9FD3-40B0-814A-88090ABE7B82}" srcOrd="0" destOrd="0" parTransId="{B69EA1F0-1C75-4607-AAED-D7A7752C1F0F}" sibTransId="{ED518C95-95B3-4A02-8139-6C1145C5F75A}"/>
    <dgm:cxn modelId="{13E7FD9D-8654-4B41-9635-B3A7CF680D3A}" type="presOf" srcId="{A349A66B-093E-4F8E-B3AC-AC03402BED63}" destId="{337C35A4-1A5D-4761-B14D-8FE685A954FB}" srcOrd="0" destOrd="0" presId="urn:microsoft.com/office/officeart/2005/8/layout/vList5"/>
    <dgm:cxn modelId="{1A26E101-4ED3-4383-8855-42AA6C2FCE2B}" srcId="{FE42BB3E-36BA-4736-A1A5-21F1792B2FA3}" destId="{7E962130-DE71-40F5-959D-C593894E2551}" srcOrd="0" destOrd="0" parTransId="{5AE0E80D-276C-4B8F-A708-5872B252D5DB}" sibTransId="{657CB760-5C73-47A0-AAFE-F75FF4DAB704}"/>
    <dgm:cxn modelId="{B531C6DC-BF17-46CF-9366-193DAEDBFF04}" srcId="{A349A66B-093E-4F8E-B3AC-AC03402BED63}" destId="{FE42BB3E-36BA-4736-A1A5-21F1792B2FA3}" srcOrd="3" destOrd="0" parTransId="{BE3CAA1D-1D7C-4C37-8DE0-C89FAAE489E1}" sibTransId="{50652EA8-FA55-4CD5-9EE7-F0D5507C710B}"/>
    <dgm:cxn modelId="{C30635D3-1B18-43BD-B0C6-461648F741E4}" type="presOf" srcId="{2F92BC5C-9FD3-40B0-814A-88090ABE7B82}" destId="{D5492661-4365-4E83-9E16-F7342256A722}" srcOrd="0" destOrd="0" presId="urn:microsoft.com/office/officeart/2005/8/layout/vList5"/>
    <dgm:cxn modelId="{4162071C-7EBF-4F8F-9483-214F82DE41CC}" type="presOf" srcId="{07604C66-71C6-4FB9-B524-4ABC1C17DFE9}" destId="{FF4A4926-6F05-46F3-ABC1-04F4D4FC600C}" srcOrd="0" destOrd="0" presId="urn:microsoft.com/office/officeart/2005/8/layout/vList5"/>
    <dgm:cxn modelId="{D2996B35-7B1B-4AD9-BE2E-5BA186277019}" type="presOf" srcId="{7E962130-DE71-40F5-959D-C593894E2551}" destId="{5B836FE5-1B6B-4E1D-987B-1D7EDBD34914}" srcOrd="0" destOrd="0" presId="urn:microsoft.com/office/officeart/2005/8/layout/vList5"/>
    <dgm:cxn modelId="{D8904ADF-6636-4A67-A7D5-4823A5E420B9}" type="presOf" srcId="{FE42BB3E-36BA-4736-A1A5-21F1792B2FA3}" destId="{40644261-535B-4654-8742-9D29CC00A1AB}" srcOrd="0" destOrd="0" presId="urn:microsoft.com/office/officeart/2005/8/layout/vList5"/>
    <dgm:cxn modelId="{FBC1AC7E-1598-40CB-8E96-E79EE772F451}" type="presOf" srcId="{8675B389-4529-44B6-8254-0B115543A5A0}" destId="{5A87CA21-CA3C-4EF2-BEAB-EA180EBAEB6D}" srcOrd="0" destOrd="0" presId="urn:microsoft.com/office/officeart/2005/8/layout/vList5"/>
    <dgm:cxn modelId="{59B21772-D641-475E-9FDA-91971D999251}" srcId="{8675B389-4529-44B6-8254-0B115543A5A0}" destId="{A6C4157C-A57C-416F-9B95-F2E11E8BE89E}" srcOrd="0" destOrd="0" parTransId="{959546CD-64B2-435F-87AD-47EB1DA93259}" sibTransId="{271EC200-2E0A-4601-B0BD-13DBEAC9D2E2}"/>
    <dgm:cxn modelId="{26A9B3F7-5689-4E97-B55E-8B4351192831}" type="presOf" srcId="{D6232877-5433-4C40-BF0D-A7B92A84E25D}" destId="{84D1FCBD-5EF6-4347-B056-02DD1280D3A8}" srcOrd="0" destOrd="0" presId="urn:microsoft.com/office/officeart/2005/8/layout/vList5"/>
    <dgm:cxn modelId="{55A0E268-E17C-4E39-88CB-9EA669BB109A}" srcId="{07604C66-71C6-4FB9-B524-4ABC1C17DFE9}" destId="{A62D40DD-3824-410B-B72A-6CC6D5A98CEB}" srcOrd="0" destOrd="0" parTransId="{761E6B7E-8FE2-4834-967D-D7ADD6AB34C4}" sibTransId="{50B66C8F-A548-4256-A731-63683B100461}"/>
    <dgm:cxn modelId="{4FF19F13-BA6E-4341-A4CF-6FBBA2AB883B}" srcId="{2F92BC5C-9FD3-40B0-814A-88090ABE7B82}" destId="{D6232877-5433-4C40-BF0D-A7B92A84E25D}" srcOrd="0" destOrd="0" parTransId="{B6C46641-F838-46BE-B14F-30DA4C0B895F}" sibTransId="{226B8574-B7AE-4652-AECD-E75EF1A48C7D}"/>
    <dgm:cxn modelId="{94EDE901-6D49-4981-81E9-7761DFAA59A9}" type="presOf" srcId="{A62D40DD-3824-410B-B72A-6CC6D5A98CEB}" destId="{25648113-5518-45F1-8287-5F8075269F5A}" srcOrd="0" destOrd="0" presId="urn:microsoft.com/office/officeart/2005/8/layout/vList5"/>
    <dgm:cxn modelId="{B41CA86E-61D0-4249-9D89-AE8DAD2E8D16}" type="presOf" srcId="{A6C4157C-A57C-416F-9B95-F2E11E8BE89E}" destId="{52F1E864-18A8-4C9B-9F29-9D04E72A995C}" srcOrd="0" destOrd="0" presId="urn:microsoft.com/office/officeart/2005/8/layout/vList5"/>
    <dgm:cxn modelId="{4F998C52-F2F7-4410-83ED-CAC0AE5EE0D4}" srcId="{A349A66B-093E-4F8E-B3AC-AC03402BED63}" destId="{8675B389-4529-44B6-8254-0B115543A5A0}" srcOrd="2" destOrd="0" parTransId="{60DD56CA-8D34-4225-9234-8FE435F83E53}" sibTransId="{19250645-D535-4CEC-B449-02D2C287EAF9}"/>
    <dgm:cxn modelId="{B28F8D57-1EB5-4E1C-8EDD-70768F12CA2E}" srcId="{A349A66B-093E-4F8E-B3AC-AC03402BED63}" destId="{07604C66-71C6-4FB9-B524-4ABC1C17DFE9}" srcOrd="1" destOrd="0" parTransId="{5091C035-7FFC-4C30-9EAE-7DCAC7FB11ED}" sibTransId="{C2643DAF-7795-4487-B1C6-87B415DAAC7F}"/>
    <dgm:cxn modelId="{DDF65D00-DAE8-4FC3-8AB4-F59D473E11D2}" type="presParOf" srcId="{337C35A4-1A5D-4761-B14D-8FE685A954FB}" destId="{C10CBC60-C46E-4DC7-81C1-562EB5266439}" srcOrd="0" destOrd="0" presId="urn:microsoft.com/office/officeart/2005/8/layout/vList5"/>
    <dgm:cxn modelId="{BFD6BD9F-CAD6-4493-A9E7-40F12C887118}" type="presParOf" srcId="{C10CBC60-C46E-4DC7-81C1-562EB5266439}" destId="{D5492661-4365-4E83-9E16-F7342256A722}" srcOrd="0" destOrd="0" presId="urn:microsoft.com/office/officeart/2005/8/layout/vList5"/>
    <dgm:cxn modelId="{112CDFB6-5D4E-4DF6-84C4-AC4F224313CE}" type="presParOf" srcId="{C10CBC60-C46E-4DC7-81C1-562EB5266439}" destId="{84D1FCBD-5EF6-4347-B056-02DD1280D3A8}" srcOrd="1" destOrd="0" presId="urn:microsoft.com/office/officeart/2005/8/layout/vList5"/>
    <dgm:cxn modelId="{FE0E6FF3-E266-4934-9797-6728D97F0BA0}" type="presParOf" srcId="{337C35A4-1A5D-4761-B14D-8FE685A954FB}" destId="{4F6851A6-26CD-4E74-86E6-F4308B8C34A5}" srcOrd="1" destOrd="0" presId="urn:microsoft.com/office/officeart/2005/8/layout/vList5"/>
    <dgm:cxn modelId="{63D59547-5DD1-4507-9951-438DAC58D9A2}" type="presParOf" srcId="{337C35A4-1A5D-4761-B14D-8FE685A954FB}" destId="{62C4F01F-9968-462D-A281-C7405B951FA5}" srcOrd="2" destOrd="0" presId="urn:microsoft.com/office/officeart/2005/8/layout/vList5"/>
    <dgm:cxn modelId="{823B3E1B-2B30-40BA-BBD2-21191280F245}" type="presParOf" srcId="{62C4F01F-9968-462D-A281-C7405B951FA5}" destId="{FF4A4926-6F05-46F3-ABC1-04F4D4FC600C}" srcOrd="0" destOrd="0" presId="urn:microsoft.com/office/officeart/2005/8/layout/vList5"/>
    <dgm:cxn modelId="{6711CA38-444C-4BFC-BD20-96B5C81C016D}" type="presParOf" srcId="{62C4F01F-9968-462D-A281-C7405B951FA5}" destId="{25648113-5518-45F1-8287-5F8075269F5A}" srcOrd="1" destOrd="0" presId="urn:microsoft.com/office/officeart/2005/8/layout/vList5"/>
    <dgm:cxn modelId="{3FCE5BBD-A78D-4095-B817-67B49FE3A7FD}" type="presParOf" srcId="{337C35A4-1A5D-4761-B14D-8FE685A954FB}" destId="{ADCA9CB0-AC2A-4C9A-B86B-1B24A1AF12CE}" srcOrd="3" destOrd="0" presId="urn:microsoft.com/office/officeart/2005/8/layout/vList5"/>
    <dgm:cxn modelId="{E824062D-2A22-481E-9205-CF086BD223FA}" type="presParOf" srcId="{337C35A4-1A5D-4761-B14D-8FE685A954FB}" destId="{DE20C5CC-6D06-40B4-87EC-6D2E6EAA0658}" srcOrd="4" destOrd="0" presId="urn:microsoft.com/office/officeart/2005/8/layout/vList5"/>
    <dgm:cxn modelId="{126CEC57-A9A7-41EE-A857-DC8B8F8B493C}" type="presParOf" srcId="{DE20C5CC-6D06-40B4-87EC-6D2E6EAA0658}" destId="{5A87CA21-CA3C-4EF2-BEAB-EA180EBAEB6D}" srcOrd="0" destOrd="0" presId="urn:microsoft.com/office/officeart/2005/8/layout/vList5"/>
    <dgm:cxn modelId="{5C4C7500-5B47-4721-A25E-0ABFD8014918}" type="presParOf" srcId="{DE20C5CC-6D06-40B4-87EC-6D2E6EAA0658}" destId="{52F1E864-18A8-4C9B-9F29-9D04E72A995C}" srcOrd="1" destOrd="0" presId="urn:microsoft.com/office/officeart/2005/8/layout/vList5"/>
    <dgm:cxn modelId="{C07A2B26-B87C-42E0-BB51-F455015CAA72}" type="presParOf" srcId="{337C35A4-1A5D-4761-B14D-8FE685A954FB}" destId="{EF65F3E6-8051-401E-B60E-76DBD0A11D15}" srcOrd="5" destOrd="0" presId="urn:microsoft.com/office/officeart/2005/8/layout/vList5"/>
    <dgm:cxn modelId="{BF205C98-8538-464A-A52D-61B7836D02B8}" type="presParOf" srcId="{337C35A4-1A5D-4761-B14D-8FE685A954FB}" destId="{3544297F-60CF-4EBF-AD98-6800EAF843A6}" srcOrd="6" destOrd="0" presId="urn:microsoft.com/office/officeart/2005/8/layout/vList5"/>
    <dgm:cxn modelId="{A8FBE63B-AAB7-48A4-99B0-F030F04E100F}" type="presParOf" srcId="{3544297F-60CF-4EBF-AD98-6800EAF843A6}" destId="{40644261-535B-4654-8742-9D29CC00A1AB}" srcOrd="0" destOrd="0" presId="urn:microsoft.com/office/officeart/2005/8/layout/vList5"/>
    <dgm:cxn modelId="{C38BD901-2B74-4BD6-84AF-472F4191E5E5}" type="presParOf" srcId="{3544297F-60CF-4EBF-AD98-6800EAF843A6}" destId="{5B836FE5-1B6B-4E1D-987B-1D7EDBD3491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A3B32CA-4127-4B23-89FB-DDE571A9A96A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025B31-6076-441B-B424-0E89CBBDA870}">
      <dgm:prSet/>
      <dgm:spPr/>
      <dgm:t>
        <a:bodyPr/>
        <a:lstStyle/>
        <a:p>
          <a:pPr rtl="0"/>
          <a:r>
            <a:rPr lang="ru-RU" b="1" i="0" smtClean="0"/>
            <a:t>Формы и инструменты</a:t>
          </a:r>
          <a:endParaRPr lang="ru-RU" b="1"/>
        </a:p>
      </dgm:t>
    </dgm:pt>
    <dgm:pt modelId="{E5F3681B-62BD-45B5-9980-9EB45D9D0659}" type="parTrans" cxnId="{3795A63D-E602-41D4-9CB5-877B6FC46089}">
      <dgm:prSet/>
      <dgm:spPr/>
      <dgm:t>
        <a:bodyPr/>
        <a:lstStyle/>
        <a:p>
          <a:endParaRPr lang="ru-RU"/>
        </a:p>
      </dgm:t>
    </dgm:pt>
    <dgm:pt modelId="{15018403-4C70-47FC-973C-90DB6E0A4AC0}" type="sibTrans" cxnId="{3795A63D-E602-41D4-9CB5-877B6FC46089}">
      <dgm:prSet/>
      <dgm:spPr/>
      <dgm:t>
        <a:bodyPr/>
        <a:lstStyle/>
        <a:p>
          <a:endParaRPr lang="ru-RU"/>
        </a:p>
      </dgm:t>
    </dgm:pt>
    <dgm:pt modelId="{77A2F2F6-3736-4E85-8E68-D81698504F66}">
      <dgm:prSet/>
      <dgm:spPr/>
      <dgm:t>
        <a:bodyPr/>
        <a:lstStyle/>
        <a:p>
          <a:pPr rtl="0"/>
          <a:r>
            <a:rPr lang="ru-RU" b="0" i="0" dirty="0" smtClean="0"/>
            <a:t>Игровые приемы;</a:t>
          </a:r>
          <a:endParaRPr lang="ru-RU" dirty="0"/>
        </a:p>
      </dgm:t>
    </dgm:pt>
    <dgm:pt modelId="{E6FCAC11-B36D-47F0-AB80-8EDD46970611}" type="parTrans" cxnId="{89A7B368-2C3A-422F-894B-A8CF9827AE65}">
      <dgm:prSet/>
      <dgm:spPr/>
      <dgm:t>
        <a:bodyPr/>
        <a:lstStyle/>
        <a:p>
          <a:endParaRPr lang="ru-RU"/>
        </a:p>
      </dgm:t>
    </dgm:pt>
    <dgm:pt modelId="{AFA26969-F1D3-45DE-835C-12B9DD57C854}" type="sibTrans" cxnId="{89A7B368-2C3A-422F-894B-A8CF9827AE65}">
      <dgm:prSet/>
      <dgm:spPr/>
      <dgm:t>
        <a:bodyPr/>
        <a:lstStyle/>
        <a:p>
          <a:endParaRPr lang="ru-RU"/>
        </a:p>
      </dgm:t>
    </dgm:pt>
    <dgm:pt modelId="{B293A2C6-4EFD-405E-BB09-1AE76D7AE015}">
      <dgm:prSet/>
      <dgm:spPr/>
      <dgm:t>
        <a:bodyPr/>
        <a:lstStyle/>
        <a:p>
          <a:pPr rtl="0"/>
          <a:r>
            <a:rPr lang="ru-RU" b="0" i="0" dirty="0" smtClean="0"/>
            <a:t>Динамические паузы;</a:t>
          </a:r>
          <a:endParaRPr lang="ru-RU" dirty="0"/>
        </a:p>
      </dgm:t>
    </dgm:pt>
    <dgm:pt modelId="{C94879F3-291E-4DC5-B1C7-34D715025C1B}" type="parTrans" cxnId="{1A082DBD-AD40-4F91-9365-C1D5E2E57723}">
      <dgm:prSet/>
      <dgm:spPr/>
      <dgm:t>
        <a:bodyPr/>
        <a:lstStyle/>
        <a:p>
          <a:endParaRPr lang="ru-RU"/>
        </a:p>
      </dgm:t>
    </dgm:pt>
    <dgm:pt modelId="{4DAB4A06-05F6-42E2-A750-B75CD7221759}" type="sibTrans" cxnId="{1A082DBD-AD40-4F91-9365-C1D5E2E57723}">
      <dgm:prSet/>
      <dgm:spPr/>
      <dgm:t>
        <a:bodyPr/>
        <a:lstStyle/>
        <a:p>
          <a:endParaRPr lang="ru-RU"/>
        </a:p>
      </dgm:t>
    </dgm:pt>
    <dgm:pt modelId="{B132FE2C-D042-4336-BD83-5CC962FD59A6}">
      <dgm:prSet/>
      <dgm:spPr/>
      <dgm:t>
        <a:bodyPr/>
        <a:lstStyle/>
        <a:p>
          <a:pPr rtl="0"/>
          <a:r>
            <a:rPr lang="ru-RU" b="0" i="0" dirty="0" smtClean="0"/>
            <a:t>Физические минутки;</a:t>
          </a:r>
          <a:endParaRPr lang="ru-RU" dirty="0"/>
        </a:p>
      </dgm:t>
    </dgm:pt>
    <dgm:pt modelId="{F78A77C8-5E14-4A06-B1A9-FFCACC24DC38}" type="parTrans" cxnId="{BC9CB9FC-6435-45A4-9800-2E9C69365D83}">
      <dgm:prSet/>
      <dgm:spPr/>
      <dgm:t>
        <a:bodyPr/>
        <a:lstStyle/>
        <a:p>
          <a:endParaRPr lang="ru-RU"/>
        </a:p>
      </dgm:t>
    </dgm:pt>
    <dgm:pt modelId="{298FDF2E-0B59-4B89-B6FB-EF03A7F9A0A9}" type="sibTrans" cxnId="{BC9CB9FC-6435-45A4-9800-2E9C69365D83}">
      <dgm:prSet/>
      <dgm:spPr/>
      <dgm:t>
        <a:bodyPr/>
        <a:lstStyle/>
        <a:p>
          <a:endParaRPr lang="ru-RU"/>
        </a:p>
      </dgm:t>
    </dgm:pt>
    <dgm:pt modelId="{CBA42A8F-9150-424F-8C37-7DDEA2A06302}">
      <dgm:prSet/>
      <dgm:spPr/>
      <dgm:t>
        <a:bodyPr/>
        <a:lstStyle/>
        <a:p>
          <a:pPr rtl="0"/>
          <a:r>
            <a:rPr lang="ru-RU" b="0" i="0" dirty="0" smtClean="0"/>
            <a:t>Профилактические видеоролики;</a:t>
          </a:r>
          <a:endParaRPr lang="ru-RU" dirty="0"/>
        </a:p>
      </dgm:t>
    </dgm:pt>
    <dgm:pt modelId="{B30500D6-F25E-45D4-9174-CA534A7F953C}" type="parTrans" cxnId="{42088161-D609-47A5-9E06-D4948B738B4F}">
      <dgm:prSet/>
      <dgm:spPr/>
      <dgm:t>
        <a:bodyPr/>
        <a:lstStyle/>
        <a:p>
          <a:endParaRPr lang="ru-RU"/>
        </a:p>
      </dgm:t>
    </dgm:pt>
    <dgm:pt modelId="{E0A382D0-288E-4C43-A683-7BF96A9A23C5}" type="sibTrans" cxnId="{42088161-D609-47A5-9E06-D4948B738B4F}">
      <dgm:prSet/>
      <dgm:spPr/>
      <dgm:t>
        <a:bodyPr/>
        <a:lstStyle/>
        <a:p>
          <a:endParaRPr lang="ru-RU"/>
        </a:p>
      </dgm:t>
    </dgm:pt>
    <dgm:pt modelId="{C440D43A-EB1F-40BF-B3CB-ECE91A2EDDB9}">
      <dgm:prSet/>
      <dgm:spPr/>
      <dgm:t>
        <a:bodyPr/>
        <a:lstStyle/>
        <a:p>
          <a:pPr rtl="0"/>
          <a:r>
            <a:rPr lang="ru-RU" b="0" i="0" dirty="0" smtClean="0"/>
            <a:t>Тематические беседы;</a:t>
          </a:r>
          <a:endParaRPr lang="ru-RU" dirty="0"/>
        </a:p>
      </dgm:t>
    </dgm:pt>
    <dgm:pt modelId="{BEAF1777-34BD-4270-BBBE-475E14C0D4A0}" type="parTrans" cxnId="{90B03B17-1757-4686-BFC3-C09E48394B0C}">
      <dgm:prSet/>
      <dgm:spPr/>
      <dgm:t>
        <a:bodyPr/>
        <a:lstStyle/>
        <a:p>
          <a:endParaRPr lang="ru-RU"/>
        </a:p>
      </dgm:t>
    </dgm:pt>
    <dgm:pt modelId="{D6D2C111-39E4-4AD5-BEE3-9422C4F62303}" type="sibTrans" cxnId="{90B03B17-1757-4686-BFC3-C09E48394B0C}">
      <dgm:prSet/>
      <dgm:spPr/>
      <dgm:t>
        <a:bodyPr/>
        <a:lstStyle/>
        <a:p>
          <a:endParaRPr lang="ru-RU"/>
        </a:p>
      </dgm:t>
    </dgm:pt>
    <dgm:pt modelId="{66DB43ED-E85A-4A00-BF94-FD4412E5460B}">
      <dgm:prSet/>
      <dgm:spPr/>
      <dgm:t>
        <a:bodyPr/>
        <a:lstStyle/>
        <a:p>
          <a:pPr rtl="0"/>
          <a:r>
            <a:rPr lang="ru-RU" b="0" i="0" dirty="0" smtClean="0"/>
            <a:t>Музыкотерапия;</a:t>
          </a:r>
          <a:endParaRPr lang="ru-RU" dirty="0"/>
        </a:p>
      </dgm:t>
    </dgm:pt>
    <dgm:pt modelId="{79AD3BE3-147D-43A3-A495-CECE8C2FABF2}" type="parTrans" cxnId="{D2C94035-6896-46AF-94CB-957C3BDB43CE}">
      <dgm:prSet/>
      <dgm:spPr/>
      <dgm:t>
        <a:bodyPr/>
        <a:lstStyle/>
        <a:p>
          <a:endParaRPr lang="ru-RU"/>
        </a:p>
      </dgm:t>
    </dgm:pt>
    <dgm:pt modelId="{2683CCAD-D719-49F4-906B-7814CDF77FEE}" type="sibTrans" cxnId="{D2C94035-6896-46AF-94CB-957C3BDB43CE}">
      <dgm:prSet/>
      <dgm:spPr/>
      <dgm:t>
        <a:bodyPr/>
        <a:lstStyle/>
        <a:p>
          <a:endParaRPr lang="ru-RU"/>
        </a:p>
      </dgm:t>
    </dgm:pt>
    <dgm:pt modelId="{876B7125-4F41-4114-82D6-7C8A008D0F81}">
      <dgm:prSet/>
      <dgm:spPr/>
      <dgm:t>
        <a:bodyPr/>
        <a:lstStyle/>
        <a:p>
          <a:pPr rtl="0"/>
          <a:r>
            <a:rPr lang="ru-RU" b="0" i="0" dirty="0" smtClean="0"/>
            <a:t>Дни радости (эмоциональный комфорт).</a:t>
          </a:r>
          <a:endParaRPr lang="ru-RU" dirty="0"/>
        </a:p>
      </dgm:t>
    </dgm:pt>
    <dgm:pt modelId="{57148B2A-4C71-4B3F-8D99-C5672EAF307C}" type="parTrans" cxnId="{D4C3DE67-DA05-40FF-BFAB-3F9BC151EF93}">
      <dgm:prSet/>
      <dgm:spPr/>
      <dgm:t>
        <a:bodyPr/>
        <a:lstStyle/>
        <a:p>
          <a:endParaRPr lang="ru-RU"/>
        </a:p>
      </dgm:t>
    </dgm:pt>
    <dgm:pt modelId="{CCF8F684-C3C2-4470-BF15-CBA6AC8AFD36}" type="sibTrans" cxnId="{D4C3DE67-DA05-40FF-BFAB-3F9BC151EF93}">
      <dgm:prSet/>
      <dgm:spPr/>
      <dgm:t>
        <a:bodyPr/>
        <a:lstStyle/>
        <a:p>
          <a:endParaRPr lang="ru-RU"/>
        </a:p>
      </dgm:t>
    </dgm:pt>
    <dgm:pt modelId="{170FDD12-9DA7-430C-968E-3BF4320371BC}">
      <dgm:prSet/>
      <dgm:spPr/>
      <dgm:t>
        <a:bodyPr/>
        <a:lstStyle/>
        <a:p>
          <a:pPr rtl="0"/>
          <a:r>
            <a:rPr lang="ru-RU" b="1" i="0" smtClean="0"/>
            <a:t>Технология способствует:</a:t>
          </a:r>
          <a:endParaRPr lang="ru-RU" b="1"/>
        </a:p>
      </dgm:t>
    </dgm:pt>
    <dgm:pt modelId="{B09FD979-5DC6-43E9-BF09-24B9D78FC8D2}" type="parTrans" cxnId="{06C19C67-57BC-47A6-BD21-1253D5BC80AC}">
      <dgm:prSet/>
      <dgm:spPr/>
      <dgm:t>
        <a:bodyPr/>
        <a:lstStyle/>
        <a:p>
          <a:endParaRPr lang="ru-RU"/>
        </a:p>
      </dgm:t>
    </dgm:pt>
    <dgm:pt modelId="{AC84808B-E8F2-43E6-A2BF-5374F6F03827}" type="sibTrans" cxnId="{06C19C67-57BC-47A6-BD21-1253D5BC80AC}">
      <dgm:prSet/>
      <dgm:spPr/>
      <dgm:t>
        <a:bodyPr/>
        <a:lstStyle/>
        <a:p>
          <a:endParaRPr lang="ru-RU"/>
        </a:p>
      </dgm:t>
    </dgm:pt>
    <dgm:pt modelId="{5F97703F-1E83-4D41-BEDC-52336A14D6D5}">
      <dgm:prSet/>
      <dgm:spPr/>
      <dgm:t>
        <a:bodyPr/>
        <a:lstStyle/>
        <a:p>
          <a:pPr rtl="0"/>
          <a:r>
            <a:rPr lang="ru-RU" b="0" i="0" dirty="0" smtClean="0"/>
            <a:t>Стабилизации психоэмоционального самочувствия;</a:t>
          </a:r>
          <a:endParaRPr lang="ru-RU" dirty="0"/>
        </a:p>
      </dgm:t>
    </dgm:pt>
    <dgm:pt modelId="{EB536D36-7B15-4B54-BF1A-98D71D87D128}" type="parTrans" cxnId="{023B60B8-C811-47EF-82F3-0EAD57233170}">
      <dgm:prSet/>
      <dgm:spPr/>
      <dgm:t>
        <a:bodyPr/>
        <a:lstStyle/>
        <a:p>
          <a:endParaRPr lang="ru-RU"/>
        </a:p>
      </dgm:t>
    </dgm:pt>
    <dgm:pt modelId="{3980E424-9D0E-46A0-8967-DA25AA3EC834}" type="sibTrans" cxnId="{023B60B8-C811-47EF-82F3-0EAD57233170}">
      <dgm:prSet/>
      <dgm:spPr/>
      <dgm:t>
        <a:bodyPr/>
        <a:lstStyle/>
        <a:p>
          <a:endParaRPr lang="ru-RU"/>
        </a:p>
      </dgm:t>
    </dgm:pt>
    <dgm:pt modelId="{33A45D69-10E4-437A-84B6-E5027BD5BE66}">
      <dgm:prSet/>
      <dgm:spPr/>
      <dgm:t>
        <a:bodyPr/>
        <a:lstStyle/>
        <a:p>
          <a:pPr rtl="0"/>
          <a:r>
            <a:rPr lang="ru-RU" b="0" i="0" dirty="0" smtClean="0"/>
            <a:t>Укреплению здоровья;</a:t>
          </a:r>
          <a:endParaRPr lang="ru-RU" dirty="0"/>
        </a:p>
      </dgm:t>
    </dgm:pt>
    <dgm:pt modelId="{1F531731-28FA-4ED1-95C0-D6F2303279A4}" type="parTrans" cxnId="{CFDE7D15-DA32-4018-BE72-9DA1C1519B97}">
      <dgm:prSet/>
      <dgm:spPr/>
      <dgm:t>
        <a:bodyPr/>
        <a:lstStyle/>
        <a:p>
          <a:endParaRPr lang="ru-RU"/>
        </a:p>
      </dgm:t>
    </dgm:pt>
    <dgm:pt modelId="{48232A58-8B72-4C02-AF1D-CAA7CC9BA6D3}" type="sibTrans" cxnId="{CFDE7D15-DA32-4018-BE72-9DA1C1519B97}">
      <dgm:prSet/>
      <dgm:spPr/>
      <dgm:t>
        <a:bodyPr/>
        <a:lstStyle/>
        <a:p>
          <a:endParaRPr lang="ru-RU"/>
        </a:p>
      </dgm:t>
    </dgm:pt>
    <dgm:pt modelId="{68D8215B-1545-4DE3-937C-17354FD77B0B}">
      <dgm:prSet/>
      <dgm:spPr/>
      <dgm:t>
        <a:bodyPr/>
        <a:lstStyle/>
        <a:p>
          <a:pPr rtl="0"/>
          <a:r>
            <a:rPr lang="ru-RU" b="0" i="0" dirty="0" smtClean="0"/>
            <a:t>Рациональной организации учебного процесса;</a:t>
          </a:r>
          <a:endParaRPr lang="ru-RU" dirty="0"/>
        </a:p>
      </dgm:t>
    </dgm:pt>
    <dgm:pt modelId="{DD3D92C2-FFD7-43B4-95EB-7A3E4A8925E6}" type="parTrans" cxnId="{FD0C18CF-923B-4AC9-AB08-72FFD062D89D}">
      <dgm:prSet/>
      <dgm:spPr/>
      <dgm:t>
        <a:bodyPr/>
        <a:lstStyle/>
        <a:p>
          <a:endParaRPr lang="ru-RU"/>
        </a:p>
      </dgm:t>
    </dgm:pt>
    <dgm:pt modelId="{E7CB4672-79B0-4F02-8109-E8A2C07882E0}" type="sibTrans" cxnId="{FD0C18CF-923B-4AC9-AB08-72FFD062D89D}">
      <dgm:prSet/>
      <dgm:spPr/>
      <dgm:t>
        <a:bodyPr/>
        <a:lstStyle/>
        <a:p>
          <a:endParaRPr lang="ru-RU"/>
        </a:p>
      </dgm:t>
    </dgm:pt>
    <dgm:pt modelId="{C433DFF8-5BB5-446E-AABF-D02DAA8B977A}">
      <dgm:prSet/>
      <dgm:spPr/>
      <dgm:t>
        <a:bodyPr/>
        <a:lstStyle/>
        <a:p>
          <a:pPr rtl="0"/>
          <a:r>
            <a:rPr lang="ru-RU" b="0" i="0" dirty="0" smtClean="0"/>
            <a:t>Формированию потребности в ЗОЖ. </a:t>
          </a:r>
          <a:endParaRPr lang="ru-RU" dirty="0"/>
        </a:p>
      </dgm:t>
    </dgm:pt>
    <dgm:pt modelId="{D0A995A8-4A31-4853-9768-98367735C9BB}" type="parTrans" cxnId="{125690D0-3D6E-45FB-BFBC-2BB1E284A2FC}">
      <dgm:prSet/>
      <dgm:spPr/>
      <dgm:t>
        <a:bodyPr/>
        <a:lstStyle/>
        <a:p>
          <a:endParaRPr lang="ru-RU"/>
        </a:p>
      </dgm:t>
    </dgm:pt>
    <dgm:pt modelId="{C14AA31E-6A79-4F7F-9D8A-65D6D44D03AF}" type="sibTrans" cxnId="{125690D0-3D6E-45FB-BFBC-2BB1E284A2FC}">
      <dgm:prSet/>
      <dgm:spPr/>
      <dgm:t>
        <a:bodyPr/>
        <a:lstStyle/>
        <a:p>
          <a:endParaRPr lang="ru-RU"/>
        </a:p>
      </dgm:t>
    </dgm:pt>
    <dgm:pt modelId="{E2689F3B-443B-4E6C-A7C7-7219EE13E72E}" type="pres">
      <dgm:prSet presAssocID="{7A3B32CA-4127-4B23-89FB-DDE571A9A96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66BDF2-9E85-4518-9161-70BE178EB4A0}" type="pres">
      <dgm:prSet presAssocID="{2B025B31-6076-441B-B424-0E89CBBDA870}" presName="composite" presStyleCnt="0"/>
      <dgm:spPr/>
    </dgm:pt>
    <dgm:pt modelId="{4AEF6F41-D8EA-4534-A762-D7E9552176DA}" type="pres">
      <dgm:prSet presAssocID="{2B025B31-6076-441B-B424-0E89CBBDA87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E2249-1296-4145-8ECD-14B61928E38A}" type="pres">
      <dgm:prSet presAssocID="{2B025B31-6076-441B-B424-0E89CBBDA870}" presName="parSh" presStyleLbl="node1" presStyleIdx="0" presStyleCnt="2"/>
      <dgm:spPr/>
      <dgm:t>
        <a:bodyPr/>
        <a:lstStyle/>
        <a:p>
          <a:endParaRPr lang="ru-RU"/>
        </a:p>
      </dgm:t>
    </dgm:pt>
    <dgm:pt modelId="{9EBD478B-82C0-449E-AAF1-05D070641DC6}" type="pres">
      <dgm:prSet presAssocID="{2B025B31-6076-441B-B424-0E89CBBDA870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A23B9-97B4-4B5A-8051-A646B81296DB}" type="pres">
      <dgm:prSet presAssocID="{15018403-4C70-47FC-973C-90DB6E0A4AC0}" presName="sibTrans" presStyleLbl="sibTrans2D1" presStyleIdx="0" presStyleCnt="1"/>
      <dgm:spPr/>
      <dgm:t>
        <a:bodyPr/>
        <a:lstStyle/>
        <a:p>
          <a:endParaRPr lang="ru-RU"/>
        </a:p>
      </dgm:t>
    </dgm:pt>
    <dgm:pt modelId="{9EDB017A-89B0-4BDC-A080-229A8AE9FEA2}" type="pres">
      <dgm:prSet presAssocID="{15018403-4C70-47FC-973C-90DB6E0A4AC0}" presName="connTx" presStyleLbl="sibTrans2D1" presStyleIdx="0" presStyleCnt="1"/>
      <dgm:spPr/>
      <dgm:t>
        <a:bodyPr/>
        <a:lstStyle/>
        <a:p>
          <a:endParaRPr lang="ru-RU"/>
        </a:p>
      </dgm:t>
    </dgm:pt>
    <dgm:pt modelId="{FB2CF95C-5823-4B06-9259-B1D753A20934}" type="pres">
      <dgm:prSet presAssocID="{170FDD12-9DA7-430C-968E-3BF4320371BC}" presName="composite" presStyleCnt="0"/>
      <dgm:spPr/>
    </dgm:pt>
    <dgm:pt modelId="{57533C60-3952-4064-BEFE-C19C3B72E41F}" type="pres">
      <dgm:prSet presAssocID="{170FDD12-9DA7-430C-968E-3BF4320371BC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E1DB0-2D16-463C-AC11-465A3087067F}" type="pres">
      <dgm:prSet presAssocID="{170FDD12-9DA7-430C-968E-3BF4320371BC}" presName="parSh" presStyleLbl="node1" presStyleIdx="1" presStyleCnt="2"/>
      <dgm:spPr/>
      <dgm:t>
        <a:bodyPr/>
        <a:lstStyle/>
        <a:p>
          <a:endParaRPr lang="ru-RU"/>
        </a:p>
      </dgm:t>
    </dgm:pt>
    <dgm:pt modelId="{95EEF434-9681-46C5-8E2C-392ED4910771}" type="pres">
      <dgm:prSet presAssocID="{170FDD12-9DA7-430C-968E-3BF4320371BC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90A22F-DD6C-45EE-986C-A761FCCD8673}" type="presOf" srcId="{68D8215B-1545-4DE3-937C-17354FD77B0B}" destId="{95EEF434-9681-46C5-8E2C-392ED4910771}" srcOrd="0" destOrd="2" presId="urn:microsoft.com/office/officeart/2005/8/layout/process3"/>
    <dgm:cxn modelId="{F04AF185-59A0-4A45-82A7-593B4D5646DD}" type="presOf" srcId="{2B025B31-6076-441B-B424-0E89CBBDA870}" destId="{4AEF6F41-D8EA-4534-A762-D7E9552176DA}" srcOrd="0" destOrd="0" presId="urn:microsoft.com/office/officeart/2005/8/layout/process3"/>
    <dgm:cxn modelId="{89A7B368-2C3A-422F-894B-A8CF9827AE65}" srcId="{2B025B31-6076-441B-B424-0E89CBBDA870}" destId="{77A2F2F6-3736-4E85-8E68-D81698504F66}" srcOrd="0" destOrd="0" parTransId="{E6FCAC11-B36D-47F0-AB80-8EDD46970611}" sibTransId="{AFA26969-F1D3-45DE-835C-12B9DD57C854}"/>
    <dgm:cxn modelId="{4263C235-DB36-485E-B7D0-CFD4A5B982CA}" type="presOf" srcId="{2B025B31-6076-441B-B424-0E89CBBDA870}" destId="{93BE2249-1296-4145-8ECD-14B61928E38A}" srcOrd="1" destOrd="0" presId="urn:microsoft.com/office/officeart/2005/8/layout/process3"/>
    <dgm:cxn modelId="{D7547FB7-FF1E-492E-BF76-AC1887B2E99F}" type="presOf" srcId="{876B7125-4F41-4114-82D6-7C8A008D0F81}" destId="{9EBD478B-82C0-449E-AAF1-05D070641DC6}" srcOrd="0" destOrd="6" presId="urn:microsoft.com/office/officeart/2005/8/layout/process3"/>
    <dgm:cxn modelId="{315A0BE9-1A83-4545-8A6B-7D2F1024BF98}" type="presOf" srcId="{C433DFF8-5BB5-446E-AABF-D02DAA8B977A}" destId="{95EEF434-9681-46C5-8E2C-392ED4910771}" srcOrd="0" destOrd="3" presId="urn:microsoft.com/office/officeart/2005/8/layout/process3"/>
    <dgm:cxn modelId="{1A082DBD-AD40-4F91-9365-C1D5E2E57723}" srcId="{2B025B31-6076-441B-B424-0E89CBBDA870}" destId="{B293A2C6-4EFD-405E-BB09-1AE76D7AE015}" srcOrd="1" destOrd="0" parTransId="{C94879F3-291E-4DC5-B1C7-34D715025C1B}" sibTransId="{4DAB4A06-05F6-42E2-A750-B75CD7221759}"/>
    <dgm:cxn modelId="{CBF835E7-6108-4309-99F7-BA2C8B6D7C02}" type="presOf" srcId="{66DB43ED-E85A-4A00-BF94-FD4412E5460B}" destId="{9EBD478B-82C0-449E-AAF1-05D070641DC6}" srcOrd="0" destOrd="5" presId="urn:microsoft.com/office/officeart/2005/8/layout/process3"/>
    <dgm:cxn modelId="{0CEDE126-5237-42F1-8BA8-205E60C99873}" type="presOf" srcId="{B293A2C6-4EFD-405E-BB09-1AE76D7AE015}" destId="{9EBD478B-82C0-449E-AAF1-05D070641DC6}" srcOrd="0" destOrd="1" presId="urn:microsoft.com/office/officeart/2005/8/layout/process3"/>
    <dgm:cxn modelId="{432D9DD0-3B34-48E3-BBB8-F8C772F753DC}" type="presOf" srcId="{33A45D69-10E4-437A-84B6-E5027BD5BE66}" destId="{95EEF434-9681-46C5-8E2C-392ED4910771}" srcOrd="0" destOrd="1" presId="urn:microsoft.com/office/officeart/2005/8/layout/process3"/>
    <dgm:cxn modelId="{3B84412A-BB18-4488-9B9C-E707322F04D6}" type="presOf" srcId="{170FDD12-9DA7-430C-968E-3BF4320371BC}" destId="{57533C60-3952-4064-BEFE-C19C3B72E41F}" srcOrd="0" destOrd="0" presId="urn:microsoft.com/office/officeart/2005/8/layout/process3"/>
    <dgm:cxn modelId="{A9A01AD8-BA23-49C6-AB6E-D6C1C373816D}" type="presOf" srcId="{170FDD12-9DA7-430C-968E-3BF4320371BC}" destId="{F25E1DB0-2D16-463C-AC11-465A3087067F}" srcOrd="1" destOrd="0" presId="urn:microsoft.com/office/officeart/2005/8/layout/process3"/>
    <dgm:cxn modelId="{7DF373E5-BF20-4CA9-BBC1-21D64D812AA5}" type="presOf" srcId="{B132FE2C-D042-4336-BD83-5CC962FD59A6}" destId="{9EBD478B-82C0-449E-AAF1-05D070641DC6}" srcOrd="0" destOrd="2" presId="urn:microsoft.com/office/officeart/2005/8/layout/process3"/>
    <dgm:cxn modelId="{3795A63D-E602-41D4-9CB5-877B6FC46089}" srcId="{7A3B32CA-4127-4B23-89FB-DDE571A9A96A}" destId="{2B025B31-6076-441B-B424-0E89CBBDA870}" srcOrd="0" destOrd="0" parTransId="{E5F3681B-62BD-45B5-9980-9EB45D9D0659}" sibTransId="{15018403-4C70-47FC-973C-90DB6E0A4AC0}"/>
    <dgm:cxn modelId="{90B03B17-1757-4686-BFC3-C09E48394B0C}" srcId="{2B025B31-6076-441B-B424-0E89CBBDA870}" destId="{C440D43A-EB1F-40BF-B3CB-ECE91A2EDDB9}" srcOrd="4" destOrd="0" parTransId="{BEAF1777-34BD-4270-BBBE-475E14C0D4A0}" sibTransId="{D6D2C111-39E4-4AD5-BEE3-9422C4F62303}"/>
    <dgm:cxn modelId="{07C166C6-E941-4526-9CFA-7AAFCF963D00}" type="presOf" srcId="{5F97703F-1E83-4D41-BEDC-52336A14D6D5}" destId="{95EEF434-9681-46C5-8E2C-392ED4910771}" srcOrd="0" destOrd="0" presId="urn:microsoft.com/office/officeart/2005/8/layout/process3"/>
    <dgm:cxn modelId="{42088161-D609-47A5-9E06-D4948B738B4F}" srcId="{2B025B31-6076-441B-B424-0E89CBBDA870}" destId="{CBA42A8F-9150-424F-8C37-7DDEA2A06302}" srcOrd="3" destOrd="0" parTransId="{B30500D6-F25E-45D4-9174-CA534A7F953C}" sibTransId="{E0A382D0-288E-4C43-A683-7BF96A9A23C5}"/>
    <dgm:cxn modelId="{FD0C18CF-923B-4AC9-AB08-72FFD062D89D}" srcId="{170FDD12-9DA7-430C-968E-3BF4320371BC}" destId="{68D8215B-1545-4DE3-937C-17354FD77B0B}" srcOrd="2" destOrd="0" parTransId="{DD3D92C2-FFD7-43B4-95EB-7A3E4A8925E6}" sibTransId="{E7CB4672-79B0-4F02-8109-E8A2C07882E0}"/>
    <dgm:cxn modelId="{D4C3DE67-DA05-40FF-BFAB-3F9BC151EF93}" srcId="{2B025B31-6076-441B-B424-0E89CBBDA870}" destId="{876B7125-4F41-4114-82D6-7C8A008D0F81}" srcOrd="6" destOrd="0" parTransId="{57148B2A-4C71-4B3F-8D99-C5672EAF307C}" sibTransId="{CCF8F684-C3C2-4470-BF15-CBA6AC8AFD36}"/>
    <dgm:cxn modelId="{125690D0-3D6E-45FB-BFBC-2BB1E284A2FC}" srcId="{170FDD12-9DA7-430C-968E-3BF4320371BC}" destId="{C433DFF8-5BB5-446E-AABF-D02DAA8B977A}" srcOrd="3" destOrd="0" parTransId="{D0A995A8-4A31-4853-9768-98367735C9BB}" sibTransId="{C14AA31E-6A79-4F7F-9D8A-65D6D44D03AF}"/>
    <dgm:cxn modelId="{BC9CB9FC-6435-45A4-9800-2E9C69365D83}" srcId="{2B025B31-6076-441B-B424-0E89CBBDA870}" destId="{B132FE2C-D042-4336-BD83-5CC962FD59A6}" srcOrd="2" destOrd="0" parTransId="{F78A77C8-5E14-4A06-B1A9-FFCACC24DC38}" sibTransId="{298FDF2E-0B59-4B89-B6FB-EF03A7F9A0A9}"/>
    <dgm:cxn modelId="{7AFF1B57-CB22-4697-832C-87491B913B46}" type="presOf" srcId="{CBA42A8F-9150-424F-8C37-7DDEA2A06302}" destId="{9EBD478B-82C0-449E-AAF1-05D070641DC6}" srcOrd="0" destOrd="3" presId="urn:microsoft.com/office/officeart/2005/8/layout/process3"/>
    <dgm:cxn modelId="{EC40B0A9-B14C-48BA-8BD4-753E38EEBA86}" type="presOf" srcId="{15018403-4C70-47FC-973C-90DB6E0A4AC0}" destId="{9EDB017A-89B0-4BDC-A080-229A8AE9FEA2}" srcOrd="1" destOrd="0" presId="urn:microsoft.com/office/officeart/2005/8/layout/process3"/>
    <dgm:cxn modelId="{CFDE7D15-DA32-4018-BE72-9DA1C1519B97}" srcId="{170FDD12-9DA7-430C-968E-3BF4320371BC}" destId="{33A45D69-10E4-437A-84B6-E5027BD5BE66}" srcOrd="1" destOrd="0" parTransId="{1F531731-28FA-4ED1-95C0-D6F2303279A4}" sibTransId="{48232A58-8B72-4C02-AF1D-CAA7CC9BA6D3}"/>
    <dgm:cxn modelId="{1E311173-5D10-48D1-B7A3-89CCC8901A64}" type="presOf" srcId="{7A3B32CA-4127-4B23-89FB-DDE571A9A96A}" destId="{E2689F3B-443B-4E6C-A7C7-7219EE13E72E}" srcOrd="0" destOrd="0" presId="urn:microsoft.com/office/officeart/2005/8/layout/process3"/>
    <dgm:cxn modelId="{D2C94035-6896-46AF-94CB-957C3BDB43CE}" srcId="{2B025B31-6076-441B-B424-0E89CBBDA870}" destId="{66DB43ED-E85A-4A00-BF94-FD4412E5460B}" srcOrd="5" destOrd="0" parTransId="{79AD3BE3-147D-43A3-A495-CECE8C2FABF2}" sibTransId="{2683CCAD-D719-49F4-906B-7814CDF77FEE}"/>
    <dgm:cxn modelId="{8AB447B2-F034-406D-8396-AE67A6706818}" type="presOf" srcId="{77A2F2F6-3736-4E85-8E68-D81698504F66}" destId="{9EBD478B-82C0-449E-AAF1-05D070641DC6}" srcOrd="0" destOrd="0" presId="urn:microsoft.com/office/officeart/2005/8/layout/process3"/>
    <dgm:cxn modelId="{CD7179DE-9B0B-4CB6-8D3B-3D5A3FA9996C}" type="presOf" srcId="{C440D43A-EB1F-40BF-B3CB-ECE91A2EDDB9}" destId="{9EBD478B-82C0-449E-AAF1-05D070641DC6}" srcOrd="0" destOrd="4" presId="urn:microsoft.com/office/officeart/2005/8/layout/process3"/>
    <dgm:cxn modelId="{E06CA22E-EC2E-4E71-9CAA-5CDE9A31F1B1}" type="presOf" srcId="{15018403-4C70-47FC-973C-90DB6E0A4AC0}" destId="{13FA23B9-97B4-4B5A-8051-A646B81296DB}" srcOrd="0" destOrd="0" presId="urn:microsoft.com/office/officeart/2005/8/layout/process3"/>
    <dgm:cxn modelId="{023B60B8-C811-47EF-82F3-0EAD57233170}" srcId="{170FDD12-9DA7-430C-968E-3BF4320371BC}" destId="{5F97703F-1E83-4D41-BEDC-52336A14D6D5}" srcOrd="0" destOrd="0" parTransId="{EB536D36-7B15-4B54-BF1A-98D71D87D128}" sibTransId="{3980E424-9D0E-46A0-8967-DA25AA3EC834}"/>
    <dgm:cxn modelId="{06C19C67-57BC-47A6-BD21-1253D5BC80AC}" srcId="{7A3B32CA-4127-4B23-89FB-DDE571A9A96A}" destId="{170FDD12-9DA7-430C-968E-3BF4320371BC}" srcOrd="1" destOrd="0" parTransId="{B09FD979-5DC6-43E9-BF09-24B9D78FC8D2}" sibTransId="{AC84808B-E8F2-43E6-A2BF-5374F6F03827}"/>
    <dgm:cxn modelId="{870CFBE7-A12A-4B32-B878-37A5C62201D4}" type="presParOf" srcId="{E2689F3B-443B-4E6C-A7C7-7219EE13E72E}" destId="{8C66BDF2-9E85-4518-9161-70BE178EB4A0}" srcOrd="0" destOrd="0" presId="urn:microsoft.com/office/officeart/2005/8/layout/process3"/>
    <dgm:cxn modelId="{E71DA7B1-C9E7-4750-A3C8-FCC0448FA480}" type="presParOf" srcId="{8C66BDF2-9E85-4518-9161-70BE178EB4A0}" destId="{4AEF6F41-D8EA-4534-A762-D7E9552176DA}" srcOrd="0" destOrd="0" presId="urn:microsoft.com/office/officeart/2005/8/layout/process3"/>
    <dgm:cxn modelId="{CCD57EAA-3990-4AE3-92A4-3D1A1A67BB8B}" type="presParOf" srcId="{8C66BDF2-9E85-4518-9161-70BE178EB4A0}" destId="{93BE2249-1296-4145-8ECD-14B61928E38A}" srcOrd="1" destOrd="0" presId="urn:microsoft.com/office/officeart/2005/8/layout/process3"/>
    <dgm:cxn modelId="{E72A7AD4-8EA4-4C51-BAA3-EF961B0CB148}" type="presParOf" srcId="{8C66BDF2-9E85-4518-9161-70BE178EB4A0}" destId="{9EBD478B-82C0-449E-AAF1-05D070641DC6}" srcOrd="2" destOrd="0" presId="urn:microsoft.com/office/officeart/2005/8/layout/process3"/>
    <dgm:cxn modelId="{8D193783-2427-45BD-97D0-B1872B839C63}" type="presParOf" srcId="{E2689F3B-443B-4E6C-A7C7-7219EE13E72E}" destId="{13FA23B9-97B4-4B5A-8051-A646B81296DB}" srcOrd="1" destOrd="0" presId="urn:microsoft.com/office/officeart/2005/8/layout/process3"/>
    <dgm:cxn modelId="{60D068B8-14EA-4892-8AA4-407DA8DBC60D}" type="presParOf" srcId="{13FA23B9-97B4-4B5A-8051-A646B81296DB}" destId="{9EDB017A-89B0-4BDC-A080-229A8AE9FEA2}" srcOrd="0" destOrd="0" presId="urn:microsoft.com/office/officeart/2005/8/layout/process3"/>
    <dgm:cxn modelId="{57D9525A-CF90-4708-90FA-24DE27B4F613}" type="presParOf" srcId="{E2689F3B-443B-4E6C-A7C7-7219EE13E72E}" destId="{FB2CF95C-5823-4B06-9259-B1D753A20934}" srcOrd="2" destOrd="0" presId="urn:microsoft.com/office/officeart/2005/8/layout/process3"/>
    <dgm:cxn modelId="{4AA02089-633C-4874-8281-4ACA4DE20E5F}" type="presParOf" srcId="{FB2CF95C-5823-4B06-9259-B1D753A20934}" destId="{57533C60-3952-4064-BEFE-C19C3B72E41F}" srcOrd="0" destOrd="0" presId="urn:microsoft.com/office/officeart/2005/8/layout/process3"/>
    <dgm:cxn modelId="{225854E9-4568-4D76-85AB-3376197646B1}" type="presParOf" srcId="{FB2CF95C-5823-4B06-9259-B1D753A20934}" destId="{F25E1DB0-2D16-463C-AC11-465A3087067F}" srcOrd="1" destOrd="0" presId="urn:microsoft.com/office/officeart/2005/8/layout/process3"/>
    <dgm:cxn modelId="{8375D146-B4A2-41B9-A3D5-2BFBE8E70403}" type="presParOf" srcId="{FB2CF95C-5823-4B06-9259-B1D753A20934}" destId="{95EEF434-9681-46C5-8E2C-392ED491077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8FE89B5-6543-4E87-A280-E952AF2D8D0A}" type="doc">
      <dgm:prSet loTypeId="urn:microsoft.com/office/officeart/2008/layout/CaptionedPictures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15B4975-05F9-48C8-9CD0-6272D88583FB}">
      <dgm:prSet/>
      <dgm:spPr/>
      <dgm:t>
        <a:bodyPr/>
        <a:lstStyle/>
        <a:p>
          <a:pPr rtl="0"/>
          <a:r>
            <a:rPr lang="ru-RU" b="0" i="0" dirty="0" smtClean="0"/>
            <a:t>Формирование и развитие творческих способностей учащихся, выявление и поддержка талантливых детей и молодежи</a:t>
          </a:r>
          <a:endParaRPr lang="ru-RU" dirty="0"/>
        </a:p>
      </dgm:t>
    </dgm:pt>
    <dgm:pt modelId="{475EFB8B-2FDF-437A-8B58-8A3441CD5A84}" type="parTrans" cxnId="{0D62A299-FC25-4213-83B2-E0AE08BCE4BB}">
      <dgm:prSet/>
      <dgm:spPr/>
      <dgm:t>
        <a:bodyPr/>
        <a:lstStyle/>
        <a:p>
          <a:endParaRPr lang="ru-RU"/>
        </a:p>
      </dgm:t>
    </dgm:pt>
    <dgm:pt modelId="{661E757B-2D96-40C0-A3D7-37287FB7BAE3}" type="sibTrans" cxnId="{0D62A299-FC25-4213-83B2-E0AE08BCE4BB}">
      <dgm:prSet/>
      <dgm:spPr/>
      <dgm:t>
        <a:bodyPr/>
        <a:lstStyle/>
        <a:p>
          <a:endParaRPr lang="ru-RU"/>
        </a:p>
      </dgm:t>
    </dgm:pt>
    <dgm:pt modelId="{C3F9BE5D-7C18-4F1B-AEFB-4A0E2800D949}">
      <dgm:prSet/>
      <dgm:spPr/>
      <dgm:t>
        <a:bodyPr/>
        <a:lstStyle/>
        <a:p>
          <a:pPr rtl="0"/>
          <a:r>
            <a:rPr lang="ru-RU" b="0" i="0" dirty="0" smtClean="0"/>
            <a:t>Воспитание культуры чувств: отношение к человеку, природе, обществу</a:t>
          </a:r>
          <a:endParaRPr lang="ru-RU" dirty="0"/>
        </a:p>
      </dgm:t>
    </dgm:pt>
    <dgm:pt modelId="{BA05CA49-8B21-49BF-9718-8CFE22847558}" type="parTrans" cxnId="{9C9B4789-3F5D-4745-9D00-E380EA4EB507}">
      <dgm:prSet/>
      <dgm:spPr/>
      <dgm:t>
        <a:bodyPr/>
        <a:lstStyle/>
        <a:p>
          <a:endParaRPr lang="ru-RU"/>
        </a:p>
      </dgm:t>
    </dgm:pt>
    <dgm:pt modelId="{F849C722-308A-4EE9-AD2D-03648A5B8B56}" type="sibTrans" cxnId="{9C9B4789-3F5D-4745-9D00-E380EA4EB507}">
      <dgm:prSet/>
      <dgm:spPr/>
      <dgm:t>
        <a:bodyPr/>
        <a:lstStyle/>
        <a:p>
          <a:endParaRPr lang="ru-RU"/>
        </a:p>
      </dgm:t>
    </dgm:pt>
    <dgm:pt modelId="{EA0BA728-0FEE-4D8A-8D79-B868790EBE38}">
      <dgm:prSet/>
      <dgm:spPr/>
      <dgm:t>
        <a:bodyPr/>
        <a:lstStyle/>
        <a:p>
          <a:pPr rtl="0"/>
          <a:r>
            <a:rPr lang="ru-RU" b="0" i="0" dirty="0" smtClean="0"/>
            <a:t>Духовно-нравственное, гражданско-патриотическое воспитание, возрождения семейных ценностей, формирования общей культуры обучающихся, профилактика экстремизма и радикализма в молодежной среде</a:t>
          </a:r>
          <a:endParaRPr lang="ru-RU" dirty="0"/>
        </a:p>
      </dgm:t>
    </dgm:pt>
    <dgm:pt modelId="{6A49F8B5-0AE5-4534-B661-CEDA9BFA11D6}" type="parTrans" cxnId="{AA3C4E01-8241-441E-A3CF-73935F14F5CA}">
      <dgm:prSet/>
      <dgm:spPr/>
      <dgm:t>
        <a:bodyPr/>
        <a:lstStyle/>
        <a:p>
          <a:endParaRPr lang="ru-RU"/>
        </a:p>
      </dgm:t>
    </dgm:pt>
    <dgm:pt modelId="{ECA6C4EA-E19B-472B-AFFA-235D257F9C87}" type="sibTrans" cxnId="{AA3C4E01-8241-441E-A3CF-73935F14F5CA}">
      <dgm:prSet/>
      <dgm:spPr/>
      <dgm:t>
        <a:bodyPr/>
        <a:lstStyle/>
        <a:p>
          <a:endParaRPr lang="ru-RU"/>
        </a:p>
      </dgm:t>
    </dgm:pt>
    <dgm:pt modelId="{E54195AE-B5DA-4444-8FB2-6265739ADBE2}" type="pres">
      <dgm:prSet presAssocID="{68FE89B5-6543-4E87-A280-E952AF2D8D0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E684C7CF-8CA6-4EF4-BB29-DE732405F8F5}" type="pres">
      <dgm:prSet presAssocID="{715B4975-05F9-48C8-9CD0-6272D88583FB}" presName="composite" presStyleCnt="0">
        <dgm:presLayoutVars>
          <dgm:chMax val="1"/>
          <dgm:chPref val="1"/>
        </dgm:presLayoutVars>
      </dgm:prSet>
      <dgm:spPr/>
    </dgm:pt>
    <dgm:pt modelId="{214E54BA-ACAE-4DEA-B7C6-2A2516A73AED}" type="pres">
      <dgm:prSet presAssocID="{715B4975-05F9-48C8-9CD0-6272D88583FB}" presName="Accent" presStyleLbl="trAlignAcc1" presStyleIdx="0" presStyleCnt="3">
        <dgm:presLayoutVars>
          <dgm:chMax val="0"/>
          <dgm:chPref val="0"/>
        </dgm:presLayoutVars>
      </dgm:prSet>
      <dgm:spPr/>
    </dgm:pt>
    <dgm:pt modelId="{CE018E1B-058D-4A96-AB30-A9A6DD8B494C}" type="pres">
      <dgm:prSet presAssocID="{715B4975-05F9-48C8-9CD0-6272D88583FB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A5FA502-4C72-4B80-A59D-81F992271C4B}" type="pres">
      <dgm:prSet presAssocID="{715B4975-05F9-48C8-9CD0-6272D88583FB}" presName="ChildComposite" presStyleCnt="0"/>
      <dgm:spPr/>
    </dgm:pt>
    <dgm:pt modelId="{6D0FE6AA-1143-4CD2-8BB2-24114A726EE7}" type="pres">
      <dgm:prSet presAssocID="{715B4975-05F9-48C8-9CD0-6272D88583F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5FD7701-FC5B-4F04-9F27-4DFF6CDDE21B}" type="pres">
      <dgm:prSet presAssocID="{715B4975-05F9-48C8-9CD0-6272D88583FB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25F03-6998-4661-970F-30FB6C9C6F34}" type="pres">
      <dgm:prSet presAssocID="{661E757B-2D96-40C0-A3D7-37287FB7BAE3}" presName="sibTrans" presStyleCnt="0"/>
      <dgm:spPr/>
    </dgm:pt>
    <dgm:pt modelId="{3235C121-F7D7-4313-99F8-D9E5269CD443}" type="pres">
      <dgm:prSet presAssocID="{C3F9BE5D-7C18-4F1B-AEFB-4A0E2800D949}" presName="composite" presStyleCnt="0">
        <dgm:presLayoutVars>
          <dgm:chMax val="1"/>
          <dgm:chPref val="1"/>
        </dgm:presLayoutVars>
      </dgm:prSet>
      <dgm:spPr/>
    </dgm:pt>
    <dgm:pt modelId="{D50DD042-2C63-4D8F-9D7C-3D1CFB363164}" type="pres">
      <dgm:prSet presAssocID="{C3F9BE5D-7C18-4F1B-AEFB-4A0E2800D949}" presName="Accent" presStyleLbl="trAlignAcc1" presStyleIdx="1" presStyleCnt="3">
        <dgm:presLayoutVars>
          <dgm:chMax val="0"/>
          <dgm:chPref val="0"/>
        </dgm:presLayoutVars>
      </dgm:prSet>
      <dgm:spPr/>
    </dgm:pt>
    <dgm:pt modelId="{1E984695-2B40-40A6-89D7-1B10A42E9262}" type="pres">
      <dgm:prSet presAssocID="{C3F9BE5D-7C18-4F1B-AEFB-4A0E2800D949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4B646D0-40A9-44E6-98D4-F0381331D65A}" type="pres">
      <dgm:prSet presAssocID="{C3F9BE5D-7C18-4F1B-AEFB-4A0E2800D949}" presName="ChildComposite" presStyleCnt="0"/>
      <dgm:spPr/>
    </dgm:pt>
    <dgm:pt modelId="{A2852D01-6C38-41D4-8015-7CA45AEA7DDF}" type="pres">
      <dgm:prSet presAssocID="{C3F9BE5D-7C18-4F1B-AEFB-4A0E2800D94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23F7831-5803-4111-BC03-5ACAD2012B01}" type="pres">
      <dgm:prSet presAssocID="{C3F9BE5D-7C18-4F1B-AEFB-4A0E2800D949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96D6B-B3F6-43FD-B57A-61196BBF5903}" type="pres">
      <dgm:prSet presAssocID="{F849C722-308A-4EE9-AD2D-03648A5B8B56}" presName="sibTrans" presStyleCnt="0"/>
      <dgm:spPr/>
    </dgm:pt>
    <dgm:pt modelId="{CD56DFE8-0BBB-4311-BED9-DD1A2F36B1EF}" type="pres">
      <dgm:prSet presAssocID="{EA0BA728-0FEE-4D8A-8D79-B868790EBE38}" presName="composite" presStyleCnt="0">
        <dgm:presLayoutVars>
          <dgm:chMax val="1"/>
          <dgm:chPref val="1"/>
        </dgm:presLayoutVars>
      </dgm:prSet>
      <dgm:spPr/>
    </dgm:pt>
    <dgm:pt modelId="{2137D2C7-EBF0-47B6-8D62-8198E7C87D8B}" type="pres">
      <dgm:prSet presAssocID="{EA0BA728-0FEE-4D8A-8D79-B868790EBE38}" presName="Accent" presStyleLbl="trAlignAcc1" presStyleIdx="2" presStyleCnt="3">
        <dgm:presLayoutVars>
          <dgm:chMax val="0"/>
          <dgm:chPref val="0"/>
        </dgm:presLayoutVars>
      </dgm:prSet>
      <dgm:spPr/>
    </dgm:pt>
    <dgm:pt modelId="{C6862014-211A-4168-B5C3-881397907830}" type="pres">
      <dgm:prSet presAssocID="{EA0BA728-0FEE-4D8A-8D79-B868790EBE38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98EBA34-D1B9-45F1-A9DA-76185C5B35C2}" type="pres">
      <dgm:prSet presAssocID="{EA0BA728-0FEE-4D8A-8D79-B868790EBE38}" presName="ChildComposite" presStyleCnt="0"/>
      <dgm:spPr/>
    </dgm:pt>
    <dgm:pt modelId="{6B1F16CA-8254-427A-92F3-E0D69E780DE0}" type="pres">
      <dgm:prSet presAssocID="{EA0BA728-0FEE-4D8A-8D79-B868790EBE3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1574B8D-5C89-4FD5-A5B9-12776179E963}" type="pres">
      <dgm:prSet presAssocID="{EA0BA728-0FEE-4D8A-8D79-B868790EBE38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D1138B-FB2A-4D14-92C2-E6144387A120}" type="presOf" srcId="{715B4975-05F9-48C8-9CD0-6272D88583FB}" destId="{25FD7701-FC5B-4F04-9F27-4DFF6CDDE21B}" srcOrd="0" destOrd="0" presId="urn:microsoft.com/office/officeart/2008/layout/CaptionedPictures"/>
    <dgm:cxn modelId="{83B5FFF8-50E4-4E05-8104-613DEB186213}" type="presOf" srcId="{EA0BA728-0FEE-4D8A-8D79-B868790EBE38}" destId="{A1574B8D-5C89-4FD5-A5B9-12776179E963}" srcOrd="0" destOrd="0" presId="urn:microsoft.com/office/officeart/2008/layout/CaptionedPictures"/>
    <dgm:cxn modelId="{AA3C4E01-8241-441E-A3CF-73935F14F5CA}" srcId="{68FE89B5-6543-4E87-A280-E952AF2D8D0A}" destId="{EA0BA728-0FEE-4D8A-8D79-B868790EBE38}" srcOrd="2" destOrd="0" parTransId="{6A49F8B5-0AE5-4534-B661-CEDA9BFA11D6}" sibTransId="{ECA6C4EA-E19B-472B-AFFA-235D257F9C87}"/>
    <dgm:cxn modelId="{0D62A299-FC25-4213-83B2-E0AE08BCE4BB}" srcId="{68FE89B5-6543-4E87-A280-E952AF2D8D0A}" destId="{715B4975-05F9-48C8-9CD0-6272D88583FB}" srcOrd="0" destOrd="0" parTransId="{475EFB8B-2FDF-437A-8B58-8A3441CD5A84}" sibTransId="{661E757B-2D96-40C0-A3D7-37287FB7BAE3}"/>
    <dgm:cxn modelId="{A0D9F5D9-21ED-461C-AA00-2EB556FEA346}" type="presOf" srcId="{C3F9BE5D-7C18-4F1B-AEFB-4A0E2800D949}" destId="{E23F7831-5803-4111-BC03-5ACAD2012B01}" srcOrd="0" destOrd="0" presId="urn:microsoft.com/office/officeart/2008/layout/CaptionedPictures"/>
    <dgm:cxn modelId="{9C9B4789-3F5D-4745-9D00-E380EA4EB507}" srcId="{68FE89B5-6543-4E87-A280-E952AF2D8D0A}" destId="{C3F9BE5D-7C18-4F1B-AEFB-4A0E2800D949}" srcOrd="1" destOrd="0" parTransId="{BA05CA49-8B21-49BF-9718-8CFE22847558}" sibTransId="{F849C722-308A-4EE9-AD2D-03648A5B8B56}"/>
    <dgm:cxn modelId="{0165DB84-516C-4729-BA7C-E447396A6EE2}" type="presOf" srcId="{68FE89B5-6543-4E87-A280-E952AF2D8D0A}" destId="{E54195AE-B5DA-4444-8FB2-6265739ADBE2}" srcOrd="0" destOrd="0" presId="urn:microsoft.com/office/officeart/2008/layout/CaptionedPictures"/>
    <dgm:cxn modelId="{F3318910-5EFF-41AA-9DEB-2EF0C2921D74}" type="presParOf" srcId="{E54195AE-B5DA-4444-8FB2-6265739ADBE2}" destId="{E684C7CF-8CA6-4EF4-BB29-DE732405F8F5}" srcOrd="0" destOrd="0" presId="urn:microsoft.com/office/officeart/2008/layout/CaptionedPictures"/>
    <dgm:cxn modelId="{A77194C4-0B13-4822-ADD9-B634AEC0B6BF}" type="presParOf" srcId="{E684C7CF-8CA6-4EF4-BB29-DE732405F8F5}" destId="{214E54BA-ACAE-4DEA-B7C6-2A2516A73AED}" srcOrd="0" destOrd="0" presId="urn:microsoft.com/office/officeart/2008/layout/CaptionedPictures"/>
    <dgm:cxn modelId="{A480CEDD-D030-457F-986D-08A70C3C7FC2}" type="presParOf" srcId="{E684C7CF-8CA6-4EF4-BB29-DE732405F8F5}" destId="{CE018E1B-058D-4A96-AB30-A9A6DD8B494C}" srcOrd="1" destOrd="0" presId="urn:microsoft.com/office/officeart/2008/layout/CaptionedPictures"/>
    <dgm:cxn modelId="{65F60695-2908-4504-9935-9012E8278DC0}" type="presParOf" srcId="{E684C7CF-8CA6-4EF4-BB29-DE732405F8F5}" destId="{BA5FA502-4C72-4B80-A59D-81F992271C4B}" srcOrd="2" destOrd="0" presId="urn:microsoft.com/office/officeart/2008/layout/CaptionedPictures"/>
    <dgm:cxn modelId="{166FD962-CA5D-44BD-A8C6-F6D742BDEC07}" type="presParOf" srcId="{BA5FA502-4C72-4B80-A59D-81F992271C4B}" destId="{6D0FE6AA-1143-4CD2-8BB2-24114A726EE7}" srcOrd="0" destOrd="0" presId="urn:microsoft.com/office/officeart/2008/layout/CaptionedPictures"/>
    <dgm:cxn modelId="{BA290FCF-69F5-4B05-A248-3FA1E993DA32}" type="presParOf" srcId="{BA5FA502-4C72-4B80-A59D-81F992271C4B}" destId="{25FD7701-FC5B-4F04-9F27-4DFF6CDDE21B}" srcOrd="1" destOrd="0" presId="urn:microsoft.com/office/officeart/2008/layout/CaptionedPictures"/>
    <dgm:cxn modelId="{F03AD9CE-0382-43A1-8A29-F69A2069AB40}" type="presParOf" srcId="{E54195AE-B5DA-4444-8FB2-6265739ADBE2}" destId="{C9725F03-6998-4661-970F-30FB6C9C6F34}" srcOrd="1" destOrd="0" presId="urn:microsoft.com/office/officeart/2008/layout/CaptionedPictures"/>
    <dgm:cxn modelId="{83879B2F-A6A9-450C-A4ED-C40D3D10CDCF}" type="presParOf" srcId="{E54195AE-B5DA-4444-8FB2-6265739ADBE2}" destId="{3235C121-F7D7-4313-99F8-D9E5269CD443}" srcOrd="2" destOrd="0" presId="urn:microsoft.com/office/officeart/2008/layout/CaptionedPictures"/>
    <dgm:cxn modelId="{6C4322C9-6D25-4997-8C49-4CCD0CE305EE}" type="presParOf" srcId="{3235C121-F7D7-4313-99F8-D9E5269CD443}" destId="{D50DD042-2C63-4D8F-9D7C-3D1CFB363164}" srcOrd="0" destOrd="0" presId="urn:microsoft.com/office/officeart/2008/layout/CaptionedPictures"/>
    <dgm:cxn modelId="{27EC6C66-0177-4202-AEC3-B94125C63AD7}" type="presParOf" srcId="{3235C121-F7D7-4313-99F8-D9E5269CD443}" destId="{1E984695-2B40-40A6-89D7-1B10A42E9262}" srcOrd="1" destOrd="0" presId="urn:microsoft.com/office/officeart/2008/layout/CaptionedPictures"/>
    <dgm:cxn modelId="{45CA08CF-BA00-4B27-818A-412468336DE3}" type="presParOf" srcId="{3235C121-F7D7-4313-99F8-D9E5269CD443}" destId="{C4B646D0-40A9-44E6-98D4-F0381331D65A}" srcOrd="2" destOrd="0" presId="urn:microsoft.com/office/officeart/2008/layout/CaptionedPictures"/>
    <dgm:cxn modelId="{A24BB79C-9EDB-4F2A-8DAC-FA8E5ED247C4}" type="presParOf" srcId="{C4B646D0-40A9-44E6-98D4-F0381331D65A}" destId="{A2852D01-6C38-41D4-8015-7CA45AEA7DDF}" srcOrd="0" destOrd="0" presId="urn:microsoft.com/office/officeart/2008/layout/CaptionedPictures"/>
    <dgm:cxn modelId="{E4C405DE-3827-4AD7-AF79-27E44C56D60E}" type="presParOf" srcId="{C4B646D0-40A9-44E6-98D4-F0381331D65A}" destId="{E23F7831-5803-4111-BC03-5ACAD2012B01}" srcOrd="1" destOrd="0" presId="urn:microsoft.com/office/officeart/2008/layout/CaptionedPictures"/>
    <dgm:cxn modelId="{755B14DA-D865-4C44-9226-6B143C84F134}" type="presParOf" srcId="{E54195AE-B5DA-4444-8FB2-6265739ADBE2}" destId="{B1796D6B-B3F6-43FD-B57A-61196BBF5903}" srcOrd="3" destOrd="0" presId="urn:microsoft.com/office/officeart/2008/layout/CaptionedPictures"/>
    <dgm:cxn modelId="{05CBB9B3-18D7-4AB3-956E-FC50ED782BD3}" type="presParOf" srcId="{E54195AE-B5DA-4444-8FB2-6265739ADBE2}" destId="{CD56DFE8-0BBB-4311-BED9-DD1A2F36B1EF}" srcOrd="4" destOrd="0" presId="urn:microsoft.com/office/officeart/2008/layout/CaptionedPictures"/>
    <dgm:cxn modelId="{D7E36FA0-B2E9-44C9-93CB-4F9378AB884B}" type="presParOf" srcId="{CD56DFE8-0BBB-4311-BED9-DD1A2F36B1EF}" destId="{2137D2C7-EBF0-47B6-8D62-8198E7C87D8B}" srcOrd="0" destOrd="0" presId="urn:microsoft.com/office/officeart/2008/layout/CaptionedPictures"/>
    <dgm:cxn modelId="{B1110442-1066-4814-BACD-A351AB69248D}" type="presParOf" srcId="{CD56DFE8-0BBB-4311-BED9-DD1A2F36B1EF}" destId="{C6862014-211A-4168-B5C3-881397907830}" srcOrd="1" destOrd="0" presId="urn:microsoft.com/office/officeart/2008/layout/CaptionedPictures"/>
    <dgm:cxn modelId="{77974E13-2F7F-4729-BB60-9901AA1D6437}" type="presParOf" srcId="{CD56DFE8-0BBB-4311-BED9-DD1A2F36B1EF}" destId="{298EBA34-D1B9-45F1-A9DA-76185C5B35C2}" srcOrd="2" destOrd="0" presId="urn:microsoft.com/office/officeart/2008/layout/CaptionedPictures"/>
    <dgm:cxn modelId="{4DA05D33-AE6F-493D-9DBF-348671C3CC00}" type="presParOf" srcId="{298EBA34-D1B9-45F1-A9DA-76185C5B35C2}" destId="{6B1F16CA-8254-427A-92F3-E0D69E780DE0}" srcOrd="0" destOrd="0" presId="urn:microsoft.com/office/officeart/2008/layout/CaptionedPictures"/>
    <dgm:cxn modelId="{CBAB0B40-992B-469B-A610-23CEA58B0FF1}" type="presParOf" srcId="{298EBA34-D1B9-45F1-A9DA-76185C5B35C2}" destId="{A1574B8D-5C89-4FD5-A5B9-12776179E96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AFDB614-4039-4AC6-820C-609FAA748562}" type="doc">
      <dgm:prSet loTypeId="urn:microsoft.com/office/officeart/2005/8/layout/vList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232E05-11BD-4E0D-8766-3115F3457ED6}">
      <dgm:prSet/>
      <dgm:spPr/>
      <dgm:t>
        <a:bodyPr/>
        <a:lstStyle/>
        <a:p>
          <a:pPr rtl="0"/>
          <a:r>
            <a:rPr lang="ru-RU" b="0" i="0" dirty="0" smtClean="0"/>
            <a:t>Миссия: </a:t>
          </a:r>
          <a:endParaRPr lang="ru-RU" dirty="0"/>
        </a:p>
      </dgm:t>
    </dgm:pt>
    <dgm:pt modelId="{1EF86F27-221E-4D01-91AB-596C34575B60}" type="parTrans" cxnId="{999222A9-3DFA-4F7C-925E-915C3A144765}">
      <dgm:prSet/>
      <dgm:spPr/>
      <dgm:t>
        <a:bodyPr/>
        <a:lstStyle/>
        <a:p>
          <a:endParaRPr lang="ru-RU"/>
        </a:p>
      </dgm:t>
    </dgm:pt>
    <dgm:pt modelId="{3908FEF9-7759-4E08-9248-8420D7C71CBA}" type="sibTrans" cxnId="{999222A9-3DFA-4F7C-925E-915C3A144765}">
      <dgm:prSet/>
      <dgm:spPr/>
      <dgm:t>
        <a:bodyPr/>
        <a:lstStyle/>
        <a:p>
          <a:endParaRPr lang="ru-RU"/>
        </a:p>
      </dgm:t>
    </dgm:pt>
    <dgm:pt modelId="{C5F45F40-8E83-43C7-810A-845BC8BD846C}">
      <dgm:prSet/>
      <dgm:spPr/>
      <dgm:t>
        <a:bodyPr/>
        <a:lstStyle/>
        <a:p>
          <a:pPr rtl="0"/>
          <a:r>
            <a:rPr lang="ru-RU" b="0" i="0" dirty="0" smtClean="0"/>
            <a:t>воспитание у обучающихся устойчивого отношения к системе общепризнанных ценностей, умение гармонично сочетать общечеловеческие и личные ценности в процессе взаимодействия с природой становится необходимым условием образования и основой повседневной жизни.</a:t>
          </a:r>
          <a:endParaRPr lang="ru-RU" dirty="0"/>
        </a:p>
      </dgm:t>
    </dgm:pt>
    <dgm:pt modelId="{8F509127-420D-4303-9CE4-5538C5BBA415}" type="parTrans" cxnId="{CEE27697-01D9-479A-8CA9-197E79890771}">
      <dgm:prSet/>
      <dgm:spPr/>
      <dgm:t>
        <a:bodyPr/>
        <a:lstStyle/>
        <a:p>
          <a:endParaRPr lang="ru-RU"/>
        </a:p>
      </dgm:t>
    </dgm:pt>
    <dgm:pt modelId="{CCBA4E36-B8DD-4BFA-BD83-D580C65472AE}" type="sibTrans" cxnId="{CEE27697-01D9-479A-8CA9-197E79890771}">
      <dgm:prSet/>
      <dgm:spPr/>
      <dgm:t>
        <a:bodyPr/>
        <a:lstStyle/>
        <a:p>
          <a:endParaRPr lang="ru-RU"/>
        </a:p>
      </dgm:t>
    </dgm:pt>
    <dgm:pt modelId="{91A3006A-6F4F-4751-B388-3DD72150B666}" type="pres">
      <dgm:prSet presAssocID="{9AFDB614-4039-4AC6-820C-609FAA7485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2F2B4-741B-4299-8AB8-F983AE4B1A4C}" type="pres">
      <dgm:prSet presAssocID="{04232E05-11BD-4E0D-8766-3115F3457ED6}" presName="linNode" presStyleCnt="0"/>
      <dgm:spPr/>
    </dgm:pt>
    <dgm:pt modelId="{2EE07598-F5AD-4A05-9FF4-1DD4C11873CE}" type="pres">
      <dgm:prSet presAssocID="{04232E05-11BD-4E0D-8766-3115F3457ED6}" presName="parentShp" presStyleLbl="node1" presStyleIdx="0" presStyleCnt="1" custScaleX="67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1CF76-8D28-4E94-9BB5-0BAB1E70BB5F}" type="pres">
      <dgm:prSet presAssocID="{04232E05-11BD-4E0D-8766-3115F3457ED6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E27697-01D9-479A-8CA9-197E79890771}" srcId="{04232E05-11BD-4E0D-8766-3115F3457ED6}" destId="{C5F45F40-8E83-43C7-810A-845BC8BD846C}" srcOrd="0" destOrd="0" parTransId="{8F509127-420D-4303-9CE4-5538C5BBA415}" sibTransId="{CCBA4E36-B8DD-4BFA-BD83-D580C65472AE}"/>
    <dgm:cxn modelId="{999222A9-3DFA-4F7C-925E-915C3A144765}" srcId="{9AFDB614-4039-4AC6-820C-609FAA748562}" destId="{04232E05-11BD-4E0D-8766-3115F3457ED6}" srcOrd="0" destOrd="0" parTransId="{1EF86F27-221E-4D01-91AB-596C34575B60}" sibTransId="{3908FEF9-7759-4E08-9248-8420D7C71CBA}"/>
    <dgm:cxn modelId="{063310E6-56B2-475E-BE36-CD1B9EF3A26F}" type="presOf" srcId="{9AFDB614-4039-4AC6-820C-609FAA748562}" destId="{91A3006A-6F4F-4751-B388-3DD72150B666}" srcOrd="0" destOrd="0" presId="urn:microsoft.com/office/officeart/2005/8/layout/vList6"/>
    <dgm:cxn modelId="{3EA79380-5715-4CC5-88E7-753D4E5C6D0B}" type="presOf" srcId="{04232E05-11BD-4E0D-8766-3115F3457ED6}" destId="{2EE07598-F5AD-4A05-9FF4-1DD4C11873CE}" srcOrd="0" destOrd="0" presId="urn:microsoft.com/office/officeart/2005/8/layout/vList6"/>
    <dgm:cxn modelId="{CB49B941-469E-45AD-811D-8B9AA0F2F6F2}" type="presOf" srcId="{C5F45F40-8E83-43C7-810A-845BC8BD846C}" destId="{E131CF76-8D28-4E94-9BB5-0BAB1E70BB5F}" srcOrd="0" destOrd="0" presId="urn:microsoft.com/office/officeart/2005/8/layout/vList6"/>
    <dgm:cxn modelId="{3E3D6805-0FE2-44DD-BA45-8182171A4DC1}" type="presParOf" srcId="{91A3006A-6F4F-4751-B388-3DD72150B666}" destId="{F1A2F2B4-741B-4299-8AB8-F983AE4B1A4C}" srcOrd="0" destOrd="0" presId="urn:microsoft.com/office/officeart/2005/8/layout/vList6"/>
    <dgm:cxn modelId="{60D8AAC7-C5AB-4270-B6A0-D6866F458854}" type="presParOf" srcId="{F1A2F2B4-741B-4299-8AB8-F983AE4B1A4C}" destId="{2EE07598-F5AD-4A05-9FF4-1DD4C11873CE}" srcOrd="0" destOrd="0" presId="urn:microsoft.com/office/officeart/2005/8/layout/vList6"/>
    <dgm:cxn modelId="{20183EF4-10D1-4BE1-BD34-FAE738C76112}" type="presParOf" srcId="{F1A2F2B4-741B-4299-8AB8-F983AE4B1A4C}" destId="{E131CF76-8D28-4E94-9BB5-0BAB1E70BB5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5FF42FE-DB0D-4DE5-A3A3-454BF181ECCB}" type="doc">
      <dgm:prSet loTypeId="urn:microsoft.com/office/officeart/2005/8/layout/cycle7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BC8BAC-D7BA-45F8-8F4D-322185E415BE}">
      <dgm:prSet phldrT="[Текст]" custT="1"/>
      <dgm:spPr/>
      <dgm:t>
        <a:bodyPr/>
        <a:lstStyle/>
        <a:p>
          <a:r>
            <a:rPr lang="ru-RU" sz="1200" dirty="0" smtClean="0"/>
            <a:t>Сенсорное развитие ребенка, формирование интеллекта</a:t>
          </a:r>
          <a:endParaRPr lang="ru-RU" sz="1200" dirty="0"/>
        </a:p>
      </dgm:t>
    </dgm:pt>
    <dgm:pt modelId="{62BF3B13-8D25-4629-B104-C33403FAFF37}" type="parTrans" cxnId="{2945E19E-F613-4E3C-B8BC-9924B5997258}">
      <dgm:prSet/>
      <dgm:spPr/>
      <dgm:t>
        <a:bodyPr/>
        <a:lstStyle/>
        <a:p>
          <a:endParaRPr lang="ru-RU" sz="1200"/>
        </a:p>
      </dgm:t>
    </dgm:pt>
    <dgm:pt modelId="{F8F24B19-76F4-4A19-A74F-E869C42F5352}" type="sibTrans" cxnId="{2945E19E-F613-4E3C-B8BC-9924B5997258}">
      <dgm:prSet custT="1"/>
      <dgm:spPr/>
      <dgm:t>
        <a:bodyPr/>
        <a:lstStyle/>
        <a:p>
          <a:endParaRPr lang="ru-RU" sz="1200"/>
        </a:p>
      </dgm:t>
    </dgm:pt>
    <dgm:pt modelId="{7561A983-BA9E-49FF-B836-D9A759E4480C}">
      <dgm:prSet phldrT="[Текст]" custT="1"/>
      <dgm:spPr/>
      <dgm:t>
        <a:bodyPr/>
        <a:lstStyle/>
        <a:p>
          <a:r>
            <a:rPr lang="ru-RU" sz="1200" smtClean="0"/>
            <a:t>Умение анализировать, устанавливать связи и взаимосвязи</a:t>
          </a:r>
          <a:endParaRPr lang="ru-RU" sz="1200" dirty="0"/>
        </a:p>
      </dgm:t>
    </dgm:pt>
    <dgm:pt modelId="{AFE00EC2-BB9C-4B51-B0EA-8A439D5D1172}" type="parTrans" cxnId="{3FB9AA8B-BFBC-44CE-B00B-C145236905FE}">
      <dgm:prSet/>
      <dgm:spPr/>
      <dgm:t>
        <a:bodyPr/>
        <a:lstStyle/>
        <a:p>
          <a:endParaRPr lang="ru-RU" sz="1200"/>
        </a:p>
      </dgm:t>
    </dgm:pt>
    <dgm:pt modelId="{239C6E4A-3DD8-4031-AC9B-9400CC64F764}" type="sibTrans" cxnId="{3FB9AA8B-BFBC-44CE-B00B-C145236905FE}">
      <dgm:prSet custT="1"/>
      <dgm:spPr/>
      <dgm:t>
        <a:bodyPr/>
        <a:lstStyle/>
        <a:p>
          <a:endParaRPr lang="ru-RU" sz="1200"/>
        </a:p>
      </dgm:t>
    </dgm:pt>
    <dgm:pt modelId="{3F82FB8C-00E1-47DC-ADA9-58F88F307FC7}">
      <dgm:prSet phldrT="[Текст]" custT="1"/>
      <dgm:spPr/>
      <dgm:t>
        <a:bodyPr/>
        <a:lstStyle/>
        <a:p>
          <a:r>
            <a:rPr lang="ru-RU" sz="1200" smtClean="0"/>
            <a:t>Логическое мышление, развитие эрудиции</a:t>
          </a:r>
          <a:endParaRPr lang="ru-RU" sz="1200" dirty="0"/>
        </a:p>
      </dgm:t>
    </dgm:pt>
    <dgm:pt modelId="{A946F8BF-DFF2-4EF6-A7E4-7DD7403CC50B}" type="parTrans" cxnId="{ADFA00B5-E92D-4C1F-9999-F23EAE57D88A}">
      <dgm:prSet/>
      <dgm:spPr/>
      <dgm:t>
        <a:bodyPr/>
        <a:lstStyle/>
        <a:p>
          <a:endParaRPr lang="ru-RU" sz="1200"/>
        </a:p>
      </dgm:t>
    </dgm:pt>
    <dgm:pt modelId="{677C46D2-529D-4E44-8777-ABAA33561C0D}" type="sibTrans" cxnId="{ADFA00B5-E92D-4C1F-9999-F23EAE57D88A}">
      <dgm:prSet custT="1"/>
      <dgm:spPr/>
      <dgm:t>
        <a:bodyPr/>
        <a:lstStyle/>
        <a:p>
          <a:endParaRPr lang="ru-RU" sz="1200"/>
        </a:p>
      </dgm:t>
    </dgm:pt>
    <dgm:pt modelId="{09AEFC1F-8333-4A31-A0C8-846017928A33}" type="pres">
      <dgm:prSet presAssocID="{45FF42FE-DB0D-4DE5-A3A3-454BF181ECC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8A46E3-4EA3-483D-9D36-8115CE73C62F}" type="pres">
      <dgm:prSet presAssocID="{81BC8BAC-D7BA-45F8-8F4D-322185E415BE}" presName="node" presStyleLbl="node1" presStyleIdx="0" presStyleCnt="3" custScaleX="144500" custScaleY="115003" custRadScaleRad="68995" custRadScaleInc="-3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72211-CBBC-4B09-9B50-3DBFD7DC18F3}" type="pres">
      <dgm:prSet presAssocID="{F8F24B19-76F4-4A19-A74F-E869C42F535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B219861-AE33-4F7A-8ABE-08473F7DB895}" type="pres">
      <dgm:prSet presAssocID="{F8F24B19-76F4-4A19-A74F-E869C42F535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96068338-F0F2-4583-9BA7-22830BDD3257}" type="pres">
      <dgm:prSet presAssocID="{7561A983-BA9E-49FF-B836-D9A759E4480C}" presName="node" presStyleLbl="node1" presStyleIdx="1" presStyleCnt="3" custScaleX="124467" custScaleY="104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729B7-179E-4937-9C17-A5D890CE174A}" type="pres">
      <dgm:prSet presAssocID="{239C6E4A-3DD8-4031-AC9B-9400CC64F76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519D0A47-5BA6-47CB-97FC-525BE278615A}" type="pres">
      <dgm:prSet presAssocID="{239C6E4A-3DD8-4031-AC9B-9400CC64F76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EFFC3942-FC62-4F5D-947D-6F8C28F25ADE}" type="pres">
      <dgm:prSet presAssocID="{3F82FB8C-00E1-47DC-ADA9-58F88F307FC7}" presName="node" presStyleLbl="node1" presStyleIdx="2" presStyleCnt="3" custScaleX="134127" custScaleY="101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020DC-68EF-4065-9BA9-23E329821496}" type="pres">
      <dgm:prSet presAssocID="{677C46D2-529D-4E44-8777-ABAA33561C0D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7D50046-4E41-43CE-BBD8-9AD11CF31F4B}" type="pres">
      <dgm:prSet presAssocID="{677C46D2-529D-4E44-8777-ABAA33561C0D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945E19E-F613-4E3C-B8BC-9924B5997258}" srcId="{45FF42FE-DB0D-4DE5-A3A3-454BF181ECCB}" destId="{81BC8BAC-D7BA-45F8-8F4D-322185E415BE}" srcOrd="0" destOrd="0" parTransId="{62BF3B13-8D25-4629-B104-C33403FAFF37}" sibTransId="{F8F24B19-76F4-4A19-A74F-E869C42F5352}"/>
    <dgm:cxn modelId="{2BBCD415-81AD-4B36-AB92-9282196249E0}" type="presOf" srcId="{F8F24B19-76F4-4A19-A74F-E869C42F5352}" destId="{9B219861-AE33-4F7A-8ABE-08473F7DB895}" srcOrd="1" destOrd="0" presId="urn:microsoft.com/office/officeart/2005/8/layout/cycle7"/>
    <dgm:cxn modelId="{7D1B6D00-FABF-4AE8-9554-8DE81F3B0B4F}" type="presOf" srcId="{F8F24B19-76F4-4A19-A74F-E869C42F5352}" destId="{10972211-CBBC-4B09-9B50-3DBFD7DC18F3}" srcOrd="0" destOrd="0" presId="urn:microsoft.com/office/officeart/2005/8/layout/cycle7"/>
    <dgm:cxn modelId="{ADFA00B5-E92D-4C1F-9999-F23EAE57D88A}" srcId="{45FF42FE-DB0D-4DE5-A3A3-454BF181ECCB}" destId="{3F82FB8C-00E1-47DC-ADA9-58F88F307FC7}" srcOrd="2" destOrd="0" parTransId="{A946F8BF-DFF2-4EF6-A7E4-7DD7403CC50B}" sibTransId="{677C46D2-529D-4E44-8777-ABAA33561C0D}"/>
    <dgm:cxn modelId="{3AE24CA3-E649-4AE4-89E4-E07C0B9C4C80}" type="presOf" srcId="{677C46D2-529D-4E44-8777-ABAA33561C0D}" destId="{CB2020DC-68EF-4065-9BA9-23E329821496}" srcOrd="0" destOrd="0" presId="urn:microsoft.com/office/officeart/2005/8/layout/cycle7"/>
    <dgm:cxn modelId="{7245F5A0-D885-4FAC-AAC9-84304E46415C}" type="presOf" srcId="{677C46D2-529D-4E44-8777-ABAA33561C0D}" destId="{47D50046-4E41-43CE-BBD8-9AD11CF31F4B}" srcOrd="1" destOrd="0" presId="urn:microsoft.com/office/officeart/2005/8/layout/cycle7"/>
    <dgm:cxn modelId="{51C76980-04D8-4271-BDBA-E599FDE2E265}" type="presOf" srcId="{81BC8BAC-D7BA-45F8-8F4D-322185E415BE}" destId="{6C8A46E3-4EA3-483D-9D36-8115CE73C62F}" srcOrd="0" destOrd="0" presId="urn:microsoft.com/office/officeart/2005/8/layout/cycle7"/>
    <dgm:cxn modelId="{39996449-B17F-435C-B680-6147BC8DEC0F}" type="presOf" srcId="{7561A983-BA9E-49FF-B836-D9A759E4480C}" destId="{96068338-F0F2-4583-9BA7-22830BDD3257}" srcOrd="0" destOrd="0" presId="urn:microsoft.com/office/officeart/2005/8/layout/cycle7"/>
    <dgm:cxn modelId="{3FB9AA8B-BFBC-44CE-B00B-C145236905FE}" srcId="{45FF42FE-DB0D-4DE5-A3A3-454BF181ECCB}" destId="{7561A983-BA9E-49FF-B836-D9A759E4480C}" srcOrd="1" destOrd="0" parTransId="{AFE00EC2-BB9C-4B51-B0EA-8A439D5D1172}" sibTransId="{239C6E4A-3DD8-4031-AC9B-9400CC64F764}"/>
    <dgm:cxn modelId="{D195111C-AFD8-4192-9BA5-BBE086A82C59}" type="presOf" srcId="{3F82FB8C-00E1-47DC-ADA9-58F88F307FC7}" destId="{EFFC3942-FC62-4F5D-947D-6F8C28F25ADE}" srcOrd="0" destOrd="0" presId="urn:microsoft.com/office/officeart/2005/8/layout/cycle7"/>
    <dgm:cxn modelId="{5FA89A31-231C-4358-ADC2-EC22D00AB3DE}" type="presOf" srcId="{239C6E4A-3DD8-4031-AC9B-9400CC64F764}" destId="{519D0A47-5BA6-47CB-97FC-525BE278615A}" srcOrd="1" destOrd="0" presId="urn:microsoft.com/office/officeart/2005/8/layout/cycle7"/>
    <dgm:cxn modelId="{4DFD2F28-D3C7-4229-937B-C839B3FE4D31}" type="presOf" srcId="{239C6E4A-3DD8-4031-AC9B-9400CC64F764}" destId="{632729B7-179E-4937-9C17-A5D890CE174A}" srcOrd="0" destOrd="0" presId="urn:microsoft.com/office/officeart/2005/8/layout/cycle7"/>
    <dgm:cxn modelId="{B0E362B3-D3DF-4886-8F4B-6794666013E5}" type="presOf" srcId="{45FF42FE-DB0D-4DE5-A3A3-454BF181ECCB}" destId="{09AEFC1F-8333-4A31-A0C8-846017928A33}" srcOrd="0" destOrd="0" presId="urn:microsoft.com/office/officeart/2005/8/layout/cycle7"/>
    <dgm:cxn modelId="{DCC73F58-0247-43C9-A845-526C5F91E8A2}" type="presParOf" srcId="{09AEFC1F-8333-4A31-A0C8-846017928A33}" destId="{6C8A46E3-4EA3-483D-9D36-8115CE73C62F}" srcOrd="0" destOrd="0" presId="urn:microsoft.com/office/officeart/2005/8/layout/cycle7"/>
    <dgm:cxn modelId="{A2457D5D-7893-49B3-821E-1A2BC50DB674}" type="presParOf" srcId="{09AEFC1F-8333-4A31-A0C8-846017928A33}" destId="{10972211-CBBC-4B09-9B50-3DBFD7DC18F3}" srcOrd="1" destOrd="0" presId="urn:microsoft.com/office/officeart/2005/8/layout/cycle7"/>
    <dgm:cxn modelId="{60668EAF-9817-4F7A-97D5-7D9EEB76D527}" type="presParOf" srcId="{10972211-CBBC-4B09-9B50-3DBFD7DC18F3}" destId="{9B219861-AE33-4F7A-8ABE-08473F7DB895}" srcOrd="0" destOrd="0" presId="urn:microsoft.com/office/officeart/2005/8/layout/cycle7"/>
    <dgm:cxn modelId="{75AA418C-C855-4612-83EE-0A31124BC665}" type="presParOf" srcId="{09AEFC1F-8333-4A31-A0C8-846017928A33}" destId="{96068338-F0F2-4583-9BA7-22830BDD3257}" srcOrd="2" destOrd="0" presId="urn:microsoft.com/office/officeart/2005/8/layout/cycle7"/>
    <dgm:cxn modelId="{DCD80069-A8E7-4567-A0FA-A24B27FFCE2B}" type="presParOf" srcId="{09AEFC1F-8333-4A31-A0C8-846017928A33}" destId="{632729B7-179E-4937-9C17-A5D890CE174A}" srcOrd="3" destOrd="0" presId="urn:microsoft.com/office/officeart/2005/8/layout/cycle7"/>
    <dgm:cxn modelId="{5AE11AF4-6503-484F-A426-D3308CD240C9}" type="presParOf" srcId="{632729B7-179E-4937-9C17-A5D890CE174A}" destId="{519D0A47-5BA6-47CB-97FC-525BE278615A}" srcOrd="0" destOrd="0" presId="urn:microsoft.com/office/officeart/2005/8/layout/cycle7"/>
    <dgm:cxn modelId="{57D32C0C-596A-4F38-88C9-53B9B672D3C6}" type="presParOf" srcId="{09AEFC1F-8333-4A31-A0C8-846017928A33}" destId="{EFFC3942-FC62-4F5D-947D-6F8C28F25ADE}" srcOrd="4" destOrd="0" presId="urn:microsoft.com/office/officeart/2005/8/layout/cycle7"/>
    <dgm:cxn modelId="{D6B862AC-F236-4807-9EA0-107B2884FF7E}" type="presParOf" srcId="{09AEFC1F-8333-4A31-A0C8-846017928A33}" destId="{CB2020DC-68EF-4065-9BA9-23E329821496}" srcOrd="5" destOrd="0" presId="urn:microsoft.com/office/officeart/2005/8/layout/cycle7"/>
    <dgm:cxn modelId="{9C0F730C-4350-4D65-B7BC-D1E07D86DE37}" type="presParOf" srcId="{CB2020DC-68EF-4065-9BA9-23E329821496}" destId="{47D50046-4E41-43CE-BBD8-9AD11CF31F4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CFD4F5A-03CD-414F-AD7A-587E6BDBBE29}" type="doc">
      <dgm:prSet loTypeId="urn:microsoft.com/office/officeart/2005/8/layout/lProcess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7E3D971-1B64-482C-AEB0-485B6513B7F4}">
      <dgm:prSet/>
      <dgm:spPr/>
      <dgm:t>
        <a:bodyPr/>
        <a:lstStyle/>
        <a:p>
          <a:pPr rtl="0"/>
          <a:r>
            <a:rPr lang="ru-RU" b="0" i="0" dirty="0" smtClean="0"/>
            <a:t>Формы и содержание деятельности:</a:t>
          </a:r>
          <a:endParaRPr lang="ru-RU" i="0" dirty="0"/>
        </a:p>
      </dgm:t>
    </dgm:pt>
    <dgm:pt modelId="{72D7A123-26CF-417D-99EC-D45E833BFBB7}" type="parTrans" cxnId="{40D3EF69-BCB8-442F-AD90-5C7389E56BAB}">
      <dgm:prSet/>
      <dgm:spPr/>
      <dgm:t>
        <a:bodyPr/>
        <a:lstStyle/>
        <a:p>
          <a:endParaRPr lang="ru-RU"/>
        </a:p>
      </dgm:t>
    </dgm:pt>
    <dgm:pt modelId="{62AC3006-7AE0-4BA5-BCD7-50997ED3027C}" type="sibTrans" cxnId="{40D3EF69-BCB8-442F-AD90-5C7389E56BAB}">
      <dgm:prSet/>
      <dgm:spPr/>
      <dgm:t>
        <a:bodyPr/>
        <a:lstStyle/>
        <a:p>
          <a:endParaRPr lang="ru-RU"/>
        </a:p>
      </dgm:t>
    </dgm:pt>
    <dgm:pt modelId="{5E731521-0D4A-4964-92A9-4A0D986056E1}">
      <dgm:prSet/>
      <dgm:spPr/>
      <dgm:t>
        <a:bodyPr/>
        <a:lstStyle/>
        <a:p>
          <a:pPr rtl="0"/>
          <a:r>
            <a:rPr lang="ru-RU" b="0" i="0" smtClean="0"/>
            <a:t>Игровые программы; </a:t>
          </a:r>
          <a:endParaRPr lang="ru-RU"/>
        </a:p>
      </dgm:t>
    </dgm:pt>
    <dgm:pt modelId="{3A9E9491-9FC3-4FB4-AC35-763C48BD78DA}" type="parTrans" cxnId="{5E11920E-62A3-404A-BD04-16D1273E5307}">
      <dgm:prSet/>
      <dgm:spPr/>
      <dgm:t>
        <a:bodyPr/>
        <a:lstStyle/>
        <a:p>
          <a:endParaRPr lang="ru-RU"/>
        </a:p>
      </dgm:t>
    </dgm:pt>
    <dgm:pt modelId="{95DAB06C-33EA-4D81-9A80-FD80D7E99950}" type="sibTrans" cxnId="{5E11920E-62A3-404A-BD04-16D1273E5307}">
      <dgm:prSet/>
      <dgm:spPr/>
      <dgm:t>
        <a:bodyPr/>
        <a:lstStyle/>
        <a:p>
          <a:endParaRPr lang="ru-RU"/>
        </a:p>
      </dgm:t>
    </dgm:pt>
    <dgm:pt modelId="{2DD7296D-E120-420B-A442-8E3915BE25C6}">
      <dgm:prSet/>
      <dgm:spPr/>
      <dgm:t>
        <a:bodyPr/>
        <a:lstStyle/>
        <a:p>
          <a:pPr rtl="0"/>
          <a:r>
            <a:rPr lang="ru-RU" b="0" i="0" dirty="0" smtClean="0"/>
            <a:t>Викторины;</a:t>
          </a:r>
          <a:endParaRPr lang="ru-RU" dirty="0"/>
        </a:p>
      </dgm:t>
    </dgm:pt>
    <dgm:pt modelId="{A7DC1800-3BEC-44FE-9A33-4F66185AF4D4}" type="parTrans" cxnId="{68A1DFBF-7D1D-41DE-B59A-D505EF9EEEC3}">
      <dgm:prSet/>
      <dgm:spPr/>
      <dgm:t>
        <a:bodyPr/>
        <a:lstStyle/>
        <a:p>
          <a:endParaRPr lang="ru-RU"/>
        </a:p>
      </dgm:t>
    </dgm:pt>
    <dgm:pt modelId="{31C99614-15A7-4093-B6AB-1712EB2F5711}" type="sibTrans" cxnId="{68A1DFBF-7D1D-41DE-B59A-D505EF9EEEC3}">
      <dgm:prSet/>
      <dgm:spPr/>
      <dgm:t>
        <a:bodyPr/>
        <a:lstStyle/>
        <a:p>
          <a:endParaRPr lang="ru-RU"/>
        </a:p>
      </dgm:t>
    </dgm:pt>
    <dgm:pt modelId="{3642836C-5DB4-4D0C-B6BF-70E9585EB5E9}">
      <dgm:prSet/>
      <dgm:spPr/>
      <dgm:t>
        <a:bodyPr/>
        <a:lstStyle/>
        <a:p>
          <a:pPr rtl="0"/>
          <a:r>
            <a:rPr lang="ru-RU" b="0" i="0" dirty="0" smtClean="0"/>
            <a:t>Акции;</a:t>
          </a:r>
          <a:endParaRPr lang="ru-RU" dirty="0"/>
        </a:p>
      </dgm:t>
    </dgm:pt>
    <dgm:pt modelId="{0A4FA149-6BD6-4F63-B583-4A0247DC44B5}" type="parTrans" cxnId="{14D36D96-088B-4AAA-A07C-6C2957CB627C}">
      <dgm:prSet/>
      <dgm:spPr/>
      <dgm:t>
        <a:bodyPr/>
        <a:lstStyle/>
        <a:p>
          <a:endParaRPr lang="ru-RU"/>
        </a:p>
      </dgm:t>
    </dgm:pt>
    <dgm:pt modelId="{1CA0646D-2759-4F86-95C1-6323C139794A}" type="sibTrans" cxnId="{14D36D96-088B-4AAA-A07C-6C2957CB627C}">
      <dgm:prSet/>
      <dgm:spPr/>
      <dgm:t>
        <a:bodyPr/>
        <a:lstStyle/>
        <a:p>
          <a:endParaRPr lang="ru-RU"/>
        </a:p>
      </dgm:t>
    </dgm:pt>
    <dgm:pt modelId="{B81667C9-DF7F-44F7-B32C-561AA77A5E05}">
      <dgm:prSet/>
      <dgm:spPr/>
      <dgm:t>
        <a:bodyPr/>
        <a:lstStyle/>
        <a:p>
          <a:pPr rtl="0"/>
          <a:r>
            <a:rPr lang="ru-RU" b="0" i="0" dirty="0" smtClean="0"/>
            <a:t>Видеоролики.</a:t>
          </a:r>
          <a:endParaRPr lang="ru-RU" dirty="0"/>
        </a:p>
      </dgm:t>
    </dgm:pt>
    <dgm:pt modelId="{5424FC6E-CE4E-4BF5-AEC1-2D48CE72CCF3}" type="parTrans" cxnId="{E2C035CF-B2D3-40FB-A283-12CE4DC7E667}">
      <dgm:prSet/>
      <dgm:spPr/>
      <dgm:t>
        <a:bodyPr/>
        <a:lstStyle/>
        <a:p>
          <a:endParaRPr lang="ru-RU"/>
        </a:p>
      </dgm:t>
    </dgm:pt>
    <dgm:pt modelId="{62B0214D-F51C-4581-8210-D363C54B9399}" type="sibTrans" cxnId="{E2C035CF-B2D3-40FB-A283-12CE4DC7E667}">
      <dgm:prSet/>
      <dgm:spPr/>
      <dgm:t>
        <a:bodyPr/>
        <a:lstStyle/>
        <a:p>
          <a:endParaRPr lang="ru-RU"/>
        </a:p>
      </dgm:t>
    </dgm:pt>
    <dgm:pt modelId="{2D983290-BDC8-49E5-A84F-403DC71E9B37}">
      <dgm:prSet/>
      <dgm:spPr/>
      <dgm:t>
        <a:bodyPr/>
        <a:lstStyle/>
        <a:p>
          <a:pPr rtl="0"/>
          <a:r>
            <a:rPr lang="ru-RU" b="0" i="0" dirty="0" smtClean="0"/>
            <a:t>Тематические беседы; </a:t>
          </a:r>
          <a:endParaRPr lang="ru-RU" dirty="0"/>
        </a:p>
      </dgm:t>
    </dgm:pt>
    <dgm:pt modelId="{6766DF39-8014-4878-B9DE-9443D1BDB122}" type="parTrans" cxnId="{E4BD8412-2FC2-4CE5-9B89-58A31DE5F9E5}">
      <dgm:prSet/>
      <dgm:spPr/>
      <dgm:t>
        <a:bodyPr/>
        <a:lstStyle/>
        <a:p>
          <a:endParaRPr lang="ru-RU"/>
        </a:p>
      </dgm:t>
    </dgm:pt>
    <dgm:pt modelId="{29A6B738-C986-4231-A760-85DAD45260AE}" type="sibTrans" cxnId="{E4BD8412-2FC2-4CE5-9B89-58A31DE5F9E5}">
      <dgm:prSet/>
      <dgm:spPr/>
      <dgm:t>
        <a:bodyPr/>
        <a:lstStyle/>
        <a:p>
          <a:endParaRPr lang="ru-RU"/>
        </a:p>
      </dgm:t>
    </dgm:pt>
    <dgm:pt modelId="{50146496-8EDE-4868-B92B-F2D5CD0EAD1A}" type="pres">
      <dgm:prSet presAssocID="{3CFD4F5A-03CD-414F-AD7A-587E6BDBBE2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0CF590-2BAB-4DFB-B922-EF1662549F6E}" type="pres">
      <dgm:prSet presAssocID="{D7E3D971-1B64-482C-AEB0-485B6513B7F4}" presName="compNode" presStyleCnt="0"/>
      <dgm:spPr/>
    </dgm:pt>
    <dgm:pt modelId="{2D26C358-6086-4048-82D6-BAF8DB4B6A3F}" type="pres">
      <dgm:prSet presAssocID="{D7E3D971-1B64-482C-AEB0-485B6513B7F4}" presName="aNode" presStyleLbl="bgShp" presStyleIdx="0" presStyleCnt="1" custLinFactNeighborX="73142" custLinFactNeighborY="-1879"/>
      <dgm:spPr/>
      <dgm:t>
        <a:bodyPr/>
        <a:lstStyle/>
        <a:p>
          <a:endParaRPr lang="ru-RU"/>
        </a:p>
      </dgm:t>
    </dgm:pt>
    <dgm:pt modelId="{1B8D4317-61CA-4953-8779-08B386E01529}" type="pres">
      <dgm:prSet presAssocID="{D7E3D971-1B64-482C-AEB0-485B6513B7F4}" presName="textNode" presStyleLbl="bgShp" presStyleIdx="0" presStyleCnt="1"/>
      <dgm:spPr/>
      <dgm:t>
        <a:bodyPr/>
        <a:lstStyle/>
        <a:p>
          <a:endParaRPr lang="ru-RU"/>
        </a:p>
      </dgm:t>
    </dgm:pt>
    <dgm:pt modelId="{F6AE9DD5-C254-4C8D-AB66-7B382C094AC2}" type="pres">
      <dgm:prSet presAssocID="{D7E3D971-1B64-482C-AEB0-485B6513B7F4}" presName="compChildNode" presStyleCnt="0"/>
      <dgm:spPr/>
    </dgm:pt>
    <dgm:pt modelId="{1FD4AE9B-C5B0-4C48-9600-3350D7FC5952}" type="pres">
      <dgm:prSet presAssocID="{D7E3D971-1B64-482C-AEB0-485B6513B7F4}" presName="theInnerList" presStyleCnt="0"/>
      <dgm:spPr/>
    </dgm:pt>
    <dgm:pt modelId="{67B706A5-EE35-4637-89E9-1BC7781A017F}" type="pres">
      <dgm:prSet presAssocID="{5E731521-0D4A-4964-92A9-4A0D986056E1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146E2-F7EC-4C25-94D0-249154A399F0}" type="pres">
      <dgm:prSet presAssocID="{5E731521-0D4A-4964-92A9-4A0D986056E1}" presName="aSpace2" presStyleCnt="0"/>
      <dgm:spPr/>
    </dgm:pt>
    <dgm:pt modelId="{05795E51-7F6D-46B2-8730-F061096F0545}" type="pres">
      <dgm:prSet presAssocID="{2DD7296D-E120-420B-A442-8E3915BE25C6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4B7E3-88AC-4F33-88B7-E84B962BDF96}" type="pres">
      <dgm:prSet presAssocID="{2DD7296D-E120-420B-A442-8E3915BE25C6}" presName="aSpace2" presStyleCnt="0"/>
      <dgm:spPr/>
    </dgm:pt>
    <dgm:pt modelId="{072FEBCE-5B3C-4634-BF2F-6FCCC0F5D999}" type="pres">
      <dgm:prSet presAssocID="{2D983290-BDC8-49E5-A84F-403DC71E9B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5A0BA-4FFB-4AFD-A803-A622B08C31DA}" type="pres">
      <dgm:prSet presAssocID="{2D983290-BDC8-49E5-A84F-403DC71E9B37}" presName="aSpace2" presStyleCnt="0"/>
      <dgm:spPr/>
    </dgm:pt>
    <dgm:pt modelId="{6DF415EE-A8E6-42F8-946A-35800EAFFF8F}" type="pres">
      <dgm:prSet presAssocID="{3642836C-5DB4-4D0C-B6BF-70E9585EB5E9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3C34E-C87C-4D1B-96BF-3329E3353780}" type="pres">
      <dgm:prSet presAssocID="{3642836C-5DB4-4D0C-B6BF-70E9585EB5E9}" presName="aSpace2" presStyleCnt="0"/>
      <dgm:spPr/>
    </dgm:pt>
    <dgm:pt modelId="{F30D1A51-F7F0-44C5-BD91-91663C732A36}" type="pres">
      <dgm:prSet presAssocID="{B81667C9-DF7F-44F7-B32C-561AA77A5E05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E116E1-7DD3-4F87-B260-E1EDFE903470}" type="presOf" srcId="{3642836C-5DB4-4D0C-B6BF-70E9585EB5E9}" destId="{6DF415EE-A8E6-42F8-946A-35800EAFFF8F}" srcOrd="0" destOrd="0" presId="urn:microsoft.com/office/officeart/2005/8/layout/lProcess2"/>
    <dgm:cxn modelId="{40D3EF69-BCB8-442F-AD90-5C7389E56BAB}" srcId="{3CFD4F5A-03CD-414F-AD7A-587E6BDBBE29}" destId="{D7E3D971-1B64-482C-AEB0-485B6513B7F4}" srcOrd="0" destOrd="0" parTransId="{72D7A123-26CF-417D-99EC-D45E833BFBB7}" sibTransId="{62AC3006-7AE0-4BA5-BCD7-50997ED3027C}"/>
    <dgm:cxn modelId="{B9944C35-EA73-46AA-9517-E250C3EDDC0F}" type="presOf" srcId="{D7E3D971-1B64-482C-AEB0-485B6513B7F4}" destId="{1B8D4317-61CA-4953-8779-08B386E01529}" srcOrd="1" destOrd="0" presId="urn:microsoft.com/office/officeart/2005/8/layout/lProcess2"/>
    <dgm:cxn modelId="{E2C035CF-B2D3-40FB-A283-12CE4DC7E667}" srcId="{D7E3D971-1B64-482C-AEB0-485B6513B7F4}" destId="{B81667C9-DF7F-44F7-B32C-561AA77A5E05}" srcOrd="4" destOrd="0" parTransId="{5424FC6E-CE4E-4BF5-AEC1-2D48CE72CCF3}" sibTransId="{62B0214D-F51C-4581-8210-D363C54B9399}"/>
    <dgm:cxn modelId="{7E98D1E0-9B59-4F02-B2A8-0A819ABDA12F}" type="presOf" srcId="{D7E3D971-1B64-482C-AEB0-485B6513B7F4}" destId="{2D26C358-6086-4048-82D6-BAF8DB4B6A3F}" srcOrd="0" destOrd="0" presId="urn:microsoft.com/office/officeart/2005/8/layout/lProcess2"/>
    <dgm:cxn modelId="{14D36D96-088B-4AAA-A07C-6C2957CB627C}" srcId="{D7E3D971-1B64-482C-AEB0-485B6513B7F4}" destId="{3642836C-5DB4-4D0C-B6BF-70E9585EB5E9}" srcOrd="3" destOrd="0" parTransId="{0A4FA149-6BD6-4F63-B583-4A0247DC44B5}" sibTransId="{1CA0646D-2759-4F86-95C1-6323C139794A}"/>
    <dgm:cxn modelId="{21955441-E01A-4D80-AF75-E700C24E43AD}" type="presOf" srcId="{2DD7296D-E120-420B-A442-8E3915BE25C6}" destId="{05795E51-7F6D-46B2-8730-F061096F0545}" srcOrd="0" destOrd="0" presId="urn:microsoft.com/office/officeart/2005/8/layout/lProcess2"/>
    <dgm:cxn modelId="{E4BD8412-2FC2-4CE5-9B89-58A31DE5F9E5}" srcId="{D7E3D971-1B64-482C-AEB0-485B6513B7F4}" destId="{2D983290-BDC8-49E5-A84F-403DC71E9B37}" srcOrd="2" destOrd="0" parTransId="{6766DF39-8014-4878-B9DE-9443D1BDB122}" sibTransId="{29A6B738-C986-4231-A760-85DAD45260AE}"/>
    <dgm:cxn modelId="{750AD4E3-323C-4192-B734-78B38AB45899}" type="presOf" srcId="{B81667C9-DF7F-44F7-B32C-561AA77A5E05}" destId="{F30D1A51-F7F0-44C5-BD91-91663C732A36}" srcOrd="0" destOrd="0" presId="urn:microsoft.com/office/officeart/2005/8/layout/lProcess2"/>
    <dgm:cxn modelId="{5E11920E-62A3-404A-BD04-16D1273E5307}" srcId="{D7E3D971-1B64-482C-AEB0-485B6513B7F4}" destId="{5E731521-0D4A-4964-92A9-4A0D986056E1}" srcOrd="0" destOrd="0" parTransId="{3A9E9491-9FC3-4FB4-AC35-763C48BD78DA}" sibTransId="{95DAB06C-33EA-4D81-9A80-FD80D7E99950}"/>
    <dgm:cxn modelId="{E69435B4-AC64-4D60-B68B-14D526066BD3}" type="presOf" srcId="{5E731521-0D4A-4964-92A9-4A0D986056E1}" destId="{67B706A5-EE35-4637-89E9-1BC7781A017F}" srcOrd="0" destOrd="0" presId="urn:microsoft.com/office/officeart/2005/8/layout/lProcess2"/>
    <dgm:cxn modelId="{68A1DFBF-7D1D-41DE-B59A-D505EF9EEEC3}" srcId="{D7E3D971-1B64-482C-AEB0-485B6513B7F4}" destId="{2DD7296D-E120-420B-A442-8E3915BE25C6}" srcOrd="1" destOrd="0" parTransId="{A7DC1800-3BEC-44FE-9A33-4F66185AF4D4}" sibTransId="{31C99614-15A7-4093-B6AB-1712EB2F5711}"/>
    <dgm:cxn modelId="{744C8E2B-E1D2-419C-8B1D-F2827FCA7C16}" type="presOf" srcId="{2D983290-BDC8-49E5-A84F-403DC71E9B37}" destId="{072FEBCE-5B3C-4634-BF2F-6FCCC0F5D999}" srcOrd="0" destOrd="0" presId="urn:microsoft.com/office/officeart/2005/8/layout/lProcess2"/>
    <dgm:cxn modelId="{A77D8B79-5E80-46F2-85D1-099171D31663}" type="presOf" srcId="{3CFD4F5A-03CD-414F-AD7A-587E6BDBBE29}" destId="{50146496-8EDE-4868-B92B-F2D5CD0EAD1A}" srcOrd="0" destOrd="0" presId="urn:microsoft.com/office/officeart/2005/8/layout/lProcess2"/>
    <dgm:cxn modelId="{27507477-3165-4E3F-98D4-E4E671DDCECC}" type="presParOf" srcId="{50146496-8EDE-4868-B92B-F2D5CD0EAD1A}" destId="{360CF590-2BAB-4DFB-B922-EF1662549F6E}" srcOrd="0" destOrd="0" presId="urn:microsoft.com/office/officeart/2005/8/layout/lProcess2"/>
    <dgm:cxn modelId="{C6BEC93A-AB57-4333-9825-B5B499F51D98}" type="presParOf" srcId="{360CF590-2BAB-4DFB-B922-EF1662549F6E}" destId="{2D26C358-6086-4048-82D6-BAF8DB4B6A3F}" srcOrd="0" destOrd="0" presId="urn:microsoft.com/office/officeart/2005/8/layout/lProcess2"/>
    <dgm:cxn modelId="{0E5F9C90-049E-46DC-8E09-D56E1ADCBB9A}" type="presParOf" srcId="{360CF590-2BAB-4DFB-B922-EF1662549F6E}" destId="{1B8D4317-61CA-4953-8779-08B386E01529}" srcOrd="1" destOrd="0" presId="urn:microsoft.com/office/officeart/2005/8/layout/lProcess2"/>
    <dgm:cxn modelId="{C8E99C2D-8220-4291-ABFA-BCF8F9F34194}" type="presParOf" srcId="{360CF590-2BAB-4DFB-B922-EF1662549F6E}" destId="{F6AE9DD5-C254-4C8D-AB66-7B382C094AC2}" srcOrd="2" destOrd="0" presId="urn:microsoft.com/office/officeart/2005/8/layout/lProcess2"/>
    <dgm:cxn modelId="{33600FF1-4097-407B-9CC7-DCB3DA45C6E0}" type="presParOf" srcId="{F6AE9DD5-C254-4C8D-AB66-7B382C094AC2}" destId="{1FD4AE9B-C5B0-4C48-9600-3350D7FC5952}" srcOrd="0" destOrd="0" presId="urn:microsoft.com/office/officeart/2005/8/layout/lProcess2"/>
    <dgm:cxn modelId="{BEFFDD1E-410E-4D77-B427-F4E2A637854F}" type="presParOf" srcId="{1FD4AE9B-C5B0-4C48-9600-3350D7FC5952}" destId="{67B706A5-EE35-4637-89E9-1BC7781A017F}" srcOrd="0" destOrd="0" presId="urn:microsoft.com/office/officeart/2005/8/layout/lProcess2"/>
    <dgm:cxn modelId="{F6E683C4-44FF-41E3-BB4E-1F5D424C073E}" type="presParOf" srcId="{1FD4AE9B-C5B0-4C48-9600-3350D7FC5952}" destId="{9DB146E2-F7EC-4C25-94D0-249154A399F0}" srcOrd="1" destOrd="0" presId="urn:microsoft.com/office/officeart/2005/8/layout/lProcess2"/>
    <dgm:cxn modelId="{D5E353CD-02E8-49CC-83CE-C4860DBD13D7}" type="presParOf" srcId="{1FD4AE9B-C5B0-4C48-9600-3350D7FC5952}" destId="{05795E51-7F6D-46B2-8730-F061096F0545}" srcOrd="2" destOrd="0" presId="urn:microsoft.com/office/officeart/2005/8/layout/lProcess2"/>
    <dgm:cxn modelId="{5C56E1F7-B4B4-4B15-AE4D-8843868460D8}" type="presParOf" srcId="{1FD4AE9B-C5B0-4C48-9600-3350D7FC5952}" destId="{6E64B7E3-88AC-4F33-88B7-E84B962BDF96}" srcOrd="3" destOrd="0" presId="urn:microsoft.com/office/officeart/2005/8/layout/lProcess2"/>
    <dgm:cxn modelId="{302BFB63-4C13-44BB-92F2-49FC0349C49F}" type="presParOf" srcId="{1FD4AE9B-C5B0-4C48-9600-3350D7FC5952}" destId="{072FEBCE-5B3C-4634-BF2F-6FCCC0F5D999}" srcOrd="4" destOrd="0" presId="urn:microsoft.com/office/officeart/2005/8/layout/lProcess2"/>
    <dgm:cxn modelId="{9FED9DE0-764F-47D8-B00C-EED18D8A5A7C}" type="presParOf" srcId="{1FD4AE9B-C5B0-4C48-9600-3350D7FC5952}" destId="{71B5A0BA-4FFB-4AFD-A803-A622B08C31DA}" srcOrd="5" destOrd="0" presId="urn:microsoft.com/office/officeart/2005/8/layout/lProcess2"/>
    <dgm:cxn modelId="{F90F9CA5-28AC-40BD-A65A-354E9876A32B}" type="presParOf" srcId="{1FD4AE9B-C5B0-4C48-9600-3350D7FC5952}" destId="{6DF415EE-A8E6-42F8-946A-35800EAFFF8F}" srcOrd="6" destOrd="0" presId="urn:microsoft.com/office/officeart/2005/8/layout/lProcess2"/>
    <dgm:cxn modelId="{F7D9B97D-3663-491F-99DB-508C05763FB9}" type="presParOf" srcId="{1FD4AE9B-C5B0-4C48-9600-3350D7FC5952}" destId="{3BC3C34E-C87C-4D1B-96BF-3329E3353780}" srcOrd="7" destOrd="0" presId="urn:microsoft.com/office/officeart/2005/8/layout/lProcess2"/>
    <dgm:cxn modelId="{5497255A-27CC-4ACE-877F-547F0593E417}" type="presParOf" srcId="{1FD4AE9B-C5B0-4C48-9600-3350D7FC5952}" destId="{F30D1A51-F7F0-44C5-BD91-91663C732A36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915B2FB-05C5-48B7-B158-42E44BE99684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82D57C-1F53-47F0-B4D5-0B395FF76BD3}">
      <dgm:prSet/>
      <dgm:spPr/>
      <dgm:t>
        <a:bodyPr/>
        <a:lstStyle/>
        <a:p>
          <a:pPr rtl="0"/>
          <a:r>
            <a:rPr lang="ru-RU" b="1" i="0" smtClean="0"/>
            <a:t>Раздел «Рисование светом» реализуется в конце учебного года, в связи с чем часть воспитательных мероприятий носит патриотический характер:</a:t>
          </a:r>
          <a:endParaRPr lang="ru-RU" b="1"/>
        </a:p>
      </dgm:t>
    </dgm:pt>
    <dgm:pt modelId="{DD3B68FB-40A8-4552-A621-9987383EB9F8}" type="parTrans" cxnId="{E3B177E8-6F19-4AD0-ADB7-5A3404A320E9}">
      <dgm:prSet/>
      <dgm:spPr/>
      <dgm:t>
        <a:bodyPr/>
        <a:lstStyle/>
        <a:p>
          <a:endParaRPr lang="ru-RU"/>
        </a:p>
      </dgm:t>
    </dgm:pt>
    <dgm:pt modelId="{E5864345-26E6-4A68-AB19-AD5A10E861CB}" type="sibTrans" cxnId="{E3B177E8-6F19-4AD0-ADB7-5A3404A320E9}">
      <dgm:prSet/>
      <dgm:spPr/>
      <dgm:t>
        <a:bodyPr/>
        <a:lstStyle/>
        <a:p>
          <a:endParaRPr lang="ru-RU"/>
        </a:p>
      </dgm:t>
    </dgm:pt>
    <dgm:pt modelId="{814CFDF0-6ED8-4915-95AA-F4957AA676B0}">
      <dgm:prSet/>
      <dgm:spPr/>
      <dgm:t>
        <a:bodyPr/>
        <a:lstStyle/>
        <a:p>
          <a:pPr rtl="0"/>
          <a:r>
            <a:rPr lang="ru-RU" b="0" i="0" dirty="0" smtClean="0"/>
            <a:t>Социальные и патриотические акции</a:t>
          </a:r>
          <a:endParaRPr lang="ru-RU" dirty="0"/>
        </a:p>
      </dgm:t>
    </dgm:pt>
    <dgm:pt modelId="{3C892466-D7C9-4B17-9176-7BF2C07200A1}" type="parTrans" cxnId="{9C8FC9DE-24B7-4BE5-8369-487C9F539F83}">
      <dgm:prSet/>
      <dgm:spPr/>
      <dgm:t>
        <a:bodyPr/>
        <a:lstStyle/>
        <a:p>
          <a:endParaRPr lang="ru-RU"/>
        </a:p>
      </dgm:t>
    </dgm:pt>
    <dgm:pt modelId="{D1E907B9-6813-4F97-A00F-584774308455}" type="sibTrans" cxnId="{9C8FC9DE-24B7-4BE5-8369-487C9F539F83}">
      <dgm:prSet/>
      <dgm:spPr/>
      <dgm:t>
        <a:bodyPr/>
        <a:lstStyle/>
        <a:p>
          <a:endParaRPr lang="ru-RU"/>
        </a:p>
      </dgm:t>
    </dgm:pt>
    <dgm:pt modelId="{ADC16FE2-0C50-46F7-9473-C75F566ED0B9}">
      <dgm:prSet/>
      <dgm:spPr/>
      <dgm:t>
        <a:bodyPr/>
        <a:lstStyle/>
        <a:p>
          <a:pPr rtl="0"/>
          <a:r>
            <a:rPr lang="ru-RU" b="0" i="0" dirty="0" smtClean="0"/>
            <a:t>Мастер – классы на тему Великой отечественной войны</a:t>
          </a:r>
          <a:endParaRPr lang="ru-RU" dirty="0"/>
        </a:p>
      </dgm:t>
    </dgm:pt>
    <dgm:pt modelId="{F045728E-C098-4945-851A-8FDCF9DC655C}" type="parTrans" cxnId="{6568F330-C06A-42BD-B35C-DB68C2FE4166}">
      <dgm:prSet/>
      <dgm:spPr/>
      <dgm:t>
        <a:bodyPr/>
        <a:lstStyle/>
        <a:p>
          <a:endParaRPr lang="ru-RU"/>
        </a:p>
      </dgm:t>
    </dgm:pt>
    <dgm:pt modelId="{B4563833-8802-428B-8737-F948F23B8856}" type="sibTrans" cxnId="{6568F330-C06A-42BD-B35C-DB68C2FE4166}">
      <dgm:prSet/>
      <dgm:spPr/>
      <dgm:t>
        <a:bodyPr/>
        <a:lstStyle/>
        <a:p>
          <a:endParaRPr lang="ru-RU"/>
        </a:p>
      </dgm:t>
    </dgm:pt>
    <dgm:pt modelId="{577D5F20-3878-4707-8194-D10F02EB9649}">
      <dgm:prSet/>
      <dgm:spPr/>
      <dgm:t>
        <a:bodyPr/>
        <a:lstStyle/>
        <a:p>
          <a:pPr rtl="0"/>
          <a:r>
            <a:rPr lang="ru-RU" b="0" i="0" dirty="0" smtClean="0"/>
            <a:t>Конкурсы приуроченные к 9 мая</a:t>
          </a:r>
          <a:endParaRPr lang="ru-RU" dirty="0"/>
        </a:p>
      </dgm:t>
    </dgm:pt>
    <dgm:pt modelId="{FD17500A-937E-4A21-9DFB-1AC6AA8A7151}" type="parTrans" cxnId="{16205933-7EEF-4884-BFBD-6C2D408553FA}">
      <dgm:prSet/>
      <dgm:spPr/>
      <dgm:t>
        <a:bodyPr/>
        <a:lstStyle/>
        <a:p>
          <a:endParaRPr lang="ru-RU"/>
        </a:p>
      </dgm:t>
    </dgm:pt>
    <dgm:pt modelId="{33A6CF98-7D71-4262-84F1-31723EA40510}" type="sibTrans" cxnId="{16205933-7EEF-4884-BFBD-6C2D408553FA}">
      <dgm:prSet/>
      <dgm:spPr/>
      <dgm:t>
        <a:bodyPr/>
        <a:lstStyle/>
        <a:p>
          <a:endParaRPr lang="ru-RU"/>
        </a:p>
      </dgm:t>
    </dgm:pt>
    <dgm:pt modelId="{C7F36ED1-2795-4639-91B7-E9B7E96F91D7}" type="pres">
      <dgm:prSet presAssocID="{5915B2FB-05C5-48B7-B158-42E44BE9968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1E8046A-A0DC-4C42-9D01-0365FC6B28F7}" type="pres">
      <dgm:prSet presAssocID="{B182D57C-1F53-47F0-B4D5-0B395FF76BD3}" presName="horFlow" presStyleCnt="0"/>
      <dgm:spPr/>
    </dgm:pt>
    <dgm:pt modelId="{D452AF31-4045-44DB-9F0F-D59D3E224BE0}" type="pres">
      <dgm:prSet presAssocID="{B182D57C-1F53-47F0-B4D5-0B395FF76BD3}" presName="bigChev" presStyleLbl="node1" presStyleIdx="0" presStyleCnt="1"/>
      <dgm:spPr/>
      <dgm:t>
        <a:bodyPr/>
        <a:lstStyle/>
        <a:p>
          <a:endParaRPr lang="ru-RU"/>
        </a:p>
      </dgm:t>
    </dgm:pt>
    <dgm:pt modelId="{FBAEE2ED-4F2C-4942-9CC8-89432EC4B5F7}" type="pres">
      <dgm:prSet presAssocID="{3C892466-D7C9-4B17-9176-7BF2C07200A1}" presName="parTrans" presStyleCnt="0"/>
      <dgm:spPr/>
    </dgm:pt>
    <dgm:pt modelId="{D12F1DC5-A37B-45CF-BD79-E2A0120A9E7A}" type="pres">
      <dgm:prSet presAssocID="{814CFDF0-6ED8-4915-95AA-F4957AA676B0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59669-640A-4D57-A34E-A2CD3CC3B95B}" type="pres">
      <dgm:prSet presAssocID="{D1E907B9-6813-4F97-A00F-584774308455}" presName="sibTrans" presStyleCnt="0"/>
      <dgm:spPr/>
    </dgm:pt>
    <dgm:pt modelId="{9592F375-8E84-45EA-97D7-82A1F32C5768}" type="pres">
      <dgm:prSet presAssocID="{ADC16FE2-0C50-46F7-9473-C75F566ED0B9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643FD-6D4D-4133-9F8F-3547C3E758C7}" type="pres">
      <dgm:prSet presAssocID="{B4563833-8802-428B-8737-F948F23B8856}" presName="sibTrans" presStyleCnt="0"/>
      <dgm:spPr/>
    </dgm:pt>
    <dgm:pt modelId="{1DFC0A5D-84A3-43C2-AAC5-999765E8405D}" type="pres">
      <dgm:prSet presAssocID="{577D5F20-3878-4707-8194-D10F02EB9649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A3CD81-36BE-4CA1-9BC9-21C52F1BED90}" type="presOf" srcId="{577D5F20-3878-4707-8194-D10F02EB9649}" destId="{1DFC0A5D-84A3-43C2-AAC5-999765E8405D}" srcOrd="0" destOrd="0" presId="urn:microsoft.com/office/officeart/2005/8/layout/lProcess3"/>
    <dgm:cxn modelId="{6568F330-C06A-42BD-B35C-DB68C2FE4166}" srcId="{B182D57C-1F53-47F0-B4D5-0B395FF76BD3}" destId="{ADC16FE2-0C50-46F7-9473-C75F566ED0B9}" srcOrd="1" destOrd="0" parTransId="{F045728E-C098-4945-851A-8FDCF9DC655C}" sibTransId="{B4563833-8802-428B-8737-F948F23B8856}"/>
    <dgm:cxn modelId="{16205933-7EEF-4884-BFBD-6C2D408553FA}" srcId="{B182D57C-1F53-47F0-B4D5-0B395FF76BD3}" destId="{577D5F20-3878-4707-8194-D10F02EB9649}" srcOrd="2" destOrd="0" parTransId="{FD17500A-937E-4A21-9DFB-1AC6AA8A7151}" sibTransId="{33A6CF98-7D71-4262-84F1-31723EA40510}"/>
    <dgm:cxn modelId="{9C867359-DC76-491D-99B7-B80DDBCBC797}" type="presOf" srcId="{814CFDF0-6ED8-4915-95AA-F4957AA676B0}" destId="{D12F1DC5-A37B-45CF-BD79-E2A0120A9E7A}" srcOrd="0" destOrd="0" presId="urn:microsoft.com/office/officeart/2005/8/layout/lProcess3"/>
    <dgm:cxn modelId="{4ED35669-FF73-444A-AB4D-652584981D43}" type="presOf" srcId="{ADC16FE2-0C50-46F7-9473-C75F566ED0B9}" destId="{9592F375-8E84-45EA-97D7-82A1F32C5768}" srcOrd="0" destOrd="0" presId="urn:microsoft.com/office/officeart/2005/8/layout/lProcess3"/>
    <dgm:cxn modelId="{E3B177E8-6F19-4AD0-ADB7-5A3404A320E9}" srcId="{5915B2FB-05C5-48B7-B158-42E44BE99684}" destId="{B182D57C-1F53-47F0-B4D5-0B395FF76BD3}" srcOrd="0" destOrd="0" parTransId="{DD3B68FB-40A8-4552-A621-9987383EB9F8}" sibTransId="{E5864345-26E6-4A68-AB19-AD5A10E861CB}"/>
    <dgm:cxn modelId="{FAF50E4C-F8C0-42E6-88E8-B25EBA2F41B6}" type="presOf" srcId="{5915B2FB-05C5-48B7-B158-42E44BE99684}" destId="{C7F36ED1-2795-4639-91B7-E9B7E96F91D7}" srcOrd="0" destOrd="0" presId="urn:microsoft.com/office/officeart/2005/8/layout/lProcess3"/>
    <dgm:cxn modelId="{9C8FC9DE-24B7-4BE5-8369-487C9F539F83}" srcId="{B182D57C-1F53-47F0-B4D5-0B395FF76BD3}" destId="{814CFDF0-6ED8-4915-95AA-F4957AA676B0}" srcOrd="0" destOrd="0" parTransId="{3C892466-D7C9-4B17-9176-7BF2C07200A1}" sibTransId="{D1E907B9-6813-4F97-A00F-584774308455}"/>
    <dgm:cxn modelId="{4DCFE983-DCC1-4D92-8E3F-60F6C328C3F0}" type="presOf" srcId="{B182D57C-1F53-47F0-B4D5-0B395FF76BD3}" destId="{D452AF31-4045-44DB-9F0F-D59D3E224BE0}" srcOrd="0" destOrd="0" presId="urn:microsoft.com/office/officeart/2005/8/layout/lProcess3"/>
    <dgm:cxn modelId="{F92E4276-770F-44AC-918A-2CEB901AD752}" type="presParOf" srcId="{C7F36ED1-2795-4639-91B7-E9B7E96F91D7}" destId="{01E8046A-A0DC-4C42-9D01-0365FC6B28F7}" srcOrd="0" destOrd="0" presId="urn:microsoft.com/office/officeart/2005/8/layout/lProcess3"/>
    <dgm:cxn modelId="{D99604FB-840D-4310-B49C-E3959D316331}" type="presParOf" srcId="{01E8046A-A0DC-4C42-9D01-0365FC6B28F7}" destId="{D452AF31-4045-44DB-9F0F-D59D3E224BE0}" srcOrd="0" destOrd="0" presId="urn:microsoft.com/office/officeart/2005/8/layout/lProcess3"/>
    <dgm:cxn modelId="{E8F08289-ABA7-4512-B94B-3A974259FA88}" type="presParOf" srcId="{01E8046A-A0DC-4C42-9D01-0365FC6B28F7}" destId="{FBAEE2ED-4F2C-4942-9CC8-89432EC4B5F7}" srcOrd="1" destOrd="0" presId="urn:microsoft.com/office/officeart/2005/8/layout/lProcess3"/>
    <dgm:cxn modelId="{9F2E783D-74CE-4A1D-B830-521C1F672DFC}" type="presParOf" srcId="{01E8046A-A0DC-4C42-9D01-0365FC6B28F7}" destId="{D12F1DC5-A37B-45CF-BD79-E2A0120A9E7A}" srcOrd="2" destOrd="0" presId="urn:microsoft.com/office/officeart/2005/8/layout/lProcess3"/>
    <dgm:cxn modelId="{2A0925C1-C824-431E-9537-A1717944382C}" type="presParOf" srcId="{01E8046A-A0DC-4C42-9D01-0365FC6B28F7}" destId="{1BD59669-640A-4D57-A34E-A2CD3CC3B95B}" srcOrd="3" destOrd="0" presId="urn:microsoft.com/office/officeart/2005/8/layout/lProcess3"/>
    <dgm:cxn modelId="{C07EF686-0228-4013-85DB-6603AF44AA7E}" type="presParOf" srcId="{01E8046A-A0DC-4C42-9D01-0365FC6B28F7}" destId="{9592F375-8E84-45EA-97D7-82A1F32C5768}" srcOrd="4" destOrd="0" presId="urn:microsoft.com/office/officeart/2005/8/layout/lProcess3"/>
    <dgm:cxn modelId="{A5148115-4842-4204-B5AB-B7A720552AED}" type="presParOf" srcId="{01E8046A-A0DC-4C42-9D01-0365FC6B28F7}" destId="{706643FD-6D4D-4133-9F8F-3547C3E758C7}" srcOrd="5" destOrd="0" presId="urn:microsoft.com/office/officeart/2005/8/layout/lProcess3"/>
    <dgm:cxn modelId="{DF965EDB-78E2-4113-A9B5-4889B29793A4}" type="presParOf" srcId="{01E8046A-A0DC-4C42-9D01-0365FC6B28F7}" destId="{1DFC0A5D-84A3-43C2-AAC5-999765E8405D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5FF9E5C-FC3F-4FCE-89D7-E6782998C8F4}" type="doc">
      <dgm:prSet loTypeId="urn:microsoft.com/office/officeart/2005/8/layout/hList1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D8D21D21-BF0F-47F1-AB5C-3DB657DEE469}">
      <dgm:prSet/>
      <dgm:spPr/>
      <dgm:t>
        <a:bodyPr/>
        <a:lstStyle/>
        <a:p>
          <a:pPr algn="ctr" rtl="0"/>
          <a:r>
            <a:rPr lang="ru-RU" b="1" i="0" dirty="0" smtClean="0"/>
            <a:t>Активная ссылка на профилактические беседы:</a:t>
          </a:r>
          <a:endParaRPr lang="ru-RU" b="1" dirty="0"/>
        </a:p>
      </dgm:t>
    </dgm:pt>
    <dgm:pt modelId="{9EB8416D-1FA8-4A4F-AA6A-DE7AAC70B594}" type="parTrans" cxnId="{3BA6359C-CD7B-4B52-8B87-4954C17A61DB}">
      <dgm:prSet/>
      <dgm:spPr/>
      <dgm:t>
        <a:bodyPr/>
        <a:lstStyle/>
        <a:p>
          <a:pPr algn="ctr"/>
          <a:endParaRPr lang="ru-RU"/>
        </a:p>
      </dgm:t>
    </dgm:pt>
    <dgm:pt modelId="{C4BBC172-FB47-4151-85E2-62DA978D436C}" type="sibTrans" cxnId="{3BA6359C-CD7B-4B52-8B87-4954C17A61DB}">
      <dgm:prSet/>
      <dgm:spPr/>
      <dgm:t>
        <a:bodyPr/>
        <a:lstStyle/>
        <a:p>
          <a:pPr algn="ctr"/>
          <a:endParaRPr lang="ru-RU"/>
        </a:p>
      </dgm:t>
    </dgm:pt>
    <dgm:pt modelId="{571332D9-C6B8-4B75-88B2-3A9BFF079E24}">
      <dgm:prSet/>
      <dgm:spPr/>
      <dgm:t>
        <a:bodyPr/>
        <a:lstStyle/>
        <a:p>
          <a:pPr algn="ctr" rtl="0"/>
          <a:r>
            <a:rPr lang="ru-RU" b="0" i="0" smtClean="0">
              <a:hlinkClick xmlns:r="http://schemas.openxmlformats.org/officeDocument/2006/relationships" r:id="rId1"/>
            </a:rPr>
            <a:t>https://disk.yandex.ru/d/wctRmbccuACQdQ</a:t>
          </a:r>
          <a:endParaRPr lang="ru-RU"/>
        </a:p>
      </dgm:t>
    </dgm:pt>
    <dgm:pt modelId="{50918658-0051-498B-A020-489C770E5C5A}" type="parTrans" cxnId="{872BE91A-7B46-41FA-B2DF-73B643D8D9D3}">
      <dgm:prSet/>
      <dgm:spPr/>
      <dgm:t>
        <a:bodyPr/>
        <a:lstStyle/>
        <a:p>
          <a:pPr algn="ctr"/>
          <a:endParaRPr lang="ru-RU"/>
        </a:p>
      </dgm:t>
    </dgm:pt>
    <dgm:pt modelId="{38297CE0-20B4-4B67-BB0E-A9D76923B69C}" type="sibTrans" cxnId="{872BE91A-7B46-41FA-B2DF-73B643D8D9D3}">
      <dgm:prSet/>
      <dgm:spPr/>
      <dgm:t>
        <a:bodyPr/>
        <a:lstStyle/>
        <a:p>
          <a:pPr algn="ctr"/>
          <a:endParaRPr lang="ru-RU"/>
        </a:p>
      </dgm:t>
    </dgm:pt>
    <dgm:pt modelId="{946C616D-08D9-4748-867E-4A7D9B4C8CB3}" type="pres">
      <dgm:prSet presAssocID="{75FF9E5C-FC3F-4FCE-89D7-E6782998C8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2774CB-515E-40E2-B671-CEC2CF1C219C}" type="pres">
      <dgm:prSet presAssocID="{D8D21D21-BF0F-47F1-AB5C-3DB657DEE469}" presName="composite" presStyleCnt="0"/>
      <dgm:spPr/>
    </dgm:pt>
    <dgm:pt modelId="{B390B45A-1DAC-4ACC-9CE9-13586A06BC51}" type="pres">
      <dgm:prSet presAssocID="{D8D21D21-BF0F-47F1-AB5C-3DB657DEE46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A5DF8-075D-4F43-946D-BEAD7B6A530B}" type="pres">
      <dgm:prSet presAssocID="{D8D21D21-BF0F-47F1-AB5C-3DB657DEE46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7F6ECD-69D5-47F4-A528-DBBAAD7D9ABC}" type="presOf" srcId="{D8D21D21-BF0F-47F1-AB5C-3DB657DEE469}" destId="{B390B45A-1DAC-4ACC-9CE9-13586A06BC51}" srcOrd="0" destOrd="0" presId="urn:microsoft.com/office/officeart/2005/8/layout/hList1"/>
    <dgm:cxn modelId="{3BA6359C-CD7B-4B52-8B87-4954C17A61DB}" srcId="{75FF9E5C-FC3F-4FCE-89D7-E6782998C8F4}" destId="{D8D21D21-BF0F-47F1-AB5C-3DB657DEE469}" srcOrd="0" destOrd="0" parTransId="{9EB8416D-1FA8-4A4F-AA6A-DE7AAC70B594}" sibTransId="{C4BBC172-FB47-4151-85E2-62DA978D436C}"/>
    <dgm:cxn modelId="{7D320994-9F33-443F-B75E-91F2B7EE8FF5}" type="presOf" srcId="{75FF9E5C-FC3F-4FCE-89D7-E6782998C8F4}" destId="{946C616D-08D9-4748-867E-4A7D9B4C8CB3}" srcOrd="0" destOrd="0" presId="urn:microsoft.com/office/officeart/2005/8/layout/hList1"/>
    <dgm:cxn modelId="{872BE91A-7B46-41FA-B2DF-73B643D8D9D3}" srcId="{D8D21D21-BF0F-47F1-AB5C-3DB657DEE469}" destId="{571332D9-C6B8-4B75-88B2-3A9BFF079E24}" srcOrd="0" destOrd="0" parTransId="{50918658-0051-498B-A020-489C770E5C5A}" sibTransId="{38297CE0-20B4-4B67-BB0E-A9D76923B69C}"/>
    <dgm:cxn modelId="{BD250FE5-8D23-43DB-90F7-D2D78471D278}" type="presOf" srcId="{571332D9-C6B8-4B75-88B2-3A9BFF079E24}" destId="{DDEA5DF8-075D-4F43-946D-BEAD7B6A530B}" srcOrd="0" destOrd="0" presId="urn:microsoft.com/office/officeart/2005/8/layout/hList1"/>
    <dgm:cxn modelId="{ACBF3A7A-95C7-4A6C-B5C2-FAA111FF4432}" type="presParOf" srcId="{946C616D-08D9-4748-867E-4A7D9B4C8CB3}" destId="{272774CB-515E-40E2-B671-CEC2CF1C219C}" srcOrd="0" destOrd="0" presId="urn:microsoft.com/office/officeart/2005/8/layout/hList1"/>
    <dgm:cxn modelId="{96623BA7-B6E5-43AB-866A-3E903BCDD8F8}" type="presParOf" srcId="{272774CB-515E-40E2-B671-CEC2CF1C219C}" destId="{B390B45A-1DAC-4ACC-9CE9-13586A06BC51}" srcOrd="0" destOrd="0" presId="urn:microsoft.com/office/officeart/2005/8/layout/hList1"/>
    <dgm:cxn modelId="{3EE49C53-446E-4ABF-B130-7FE0BE3EE6C9}" type="presParOf" srcId="{272774CB-515E-40E2-B671-CEC2CF1C219C}" destId="{DDEA5DF8-075D-4F43-946D-BEAD7B6A53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44B617-C25C-4DF5-BDAF-E4E168175AAA}" type="doc">
      <dgm:prSet loTypeId="urn:microsoft.com/office/officeart/2005/8/layout/vList5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764B2E0A-B9D3-4D5B-BA7A-2D7EBD5760C1}">
      <dgm:prSet/>
      <dgm:spPr/>
      <dgm:t>
        <a:bodyPr/>
        <a:lstStyle/>
        <a:p>
          <a:pPr rtl="0"/>
          <a:r>
            <a:rPr lang="ru-RU" b="0" i="0" smtClean="0"/>
            <a:t>Уровень сложности: </a:t>
          </a:r>
          <a:endParaRPr lang="ru-RU"/>
        </a:p>
      </dgm:t>
    </dgm:pt>
    <dgm:pt modelId="{4F0217A9-E5AC-4FD9-B591-CA71C599F11E}" type="parTrans" cxnId="{1E5E20F5-5856-46D9-8EC9-DA4C25EFA20E}">
      <dgm:prSet/>
      <dgm:spPr/>
      <dgm:t>
        <a:bodyPr/>
        <a:lstStyle/>
        <a:p>
          <a:endParaRPr lang="ru-RU"/>
        </a:p>
      </dgm:t>
    </dgm:pt>
    <dgm:pt modelId="{2A97AAD3-8B26-4620-BE54-B34D05F97FBA}" type="sibTrans" cxnId="{1E5E20F5-5856-46D9-8EC9-DA4C25EFA20E}">
      <dgm:prSet/>
      <dgm:spPr/>
      <dgm:t>
        <a:bodyPr/>
        <a:lstStyle/>
        <a:p>
          <a:endParaRPr lang="ru-RU"/>
        </a:p>
      </dgm:t>
    </dgm:pt>
    <dgm:pt modelId="{67300100-C7B9-4A46-BFAF-A93E16078437}">
      <dgm:prSet/>
      <dgm:spPr/>
      <dgm:t>
        <a:bodyPr/>
        <a:lstStyle/>
        <a:p>
          <a:pPr rtl="0"/>
          <a:r>
            <a:rPr lang="ru-RU" b="0" i="0" smtClean="0"/>
            <a:t>стартовый</a:t>
          </a:r>
          <a:endParaRPr lang="ru-RU"/>
        </a:p>
      </dgm:t>
    </dgm:pt>
    <dgm:pt modelId="{991245D7-0C71-4D0A-B6B2-8873DB6C9F94}" type="parTrans" cxnId="{1630F275-FAE3-4683-AA29-ACFA051FDE9B}">
      <dgm:prSet/>
      <dgm:spPr/>
      <dgm:t>
        <a:bodyPr/>
        <a:lstStyle/>
        <a:p>
          <a:endParaRPr lang="ru-RU"/>
        </a:p>
      </dgm:t>
    </dgm:pt>
    <dgm:pt modelId="{48C2F44A-7B03-45D3-B867-82A6518D2822}" type="sibTrans" cxnId="{1630F275-FAE3-4683-AA29-ACFA051FDE9B}">
      <dgm:prSet/>
      <dgm:spPr/>
      <dgm:t>
        <a:bodyPr/>
        <a:lstStyle/>
        <a:p>
          <a:endParaRPr lang="ru-RU"/>
        </a:p>
      </dgm:t>
    </dgm:pt>
    <dgm:pt modelId="{6043418B-7C10-448D-B122-98C0B4E17AB5}">
      <dgm:prSet/>
      <dgm:spPr/>
      <dgm:t>
        <a:bodyPr/>
        <a:lstStyle/>
        <a:p>
          <a:pPr rtl="0"/>
          <a:r>
            <a:rPr lang="ru-RU" b="0" i="0" smtClean="0"/>
            <a:t>Срок освоения: </a:t>
          </a:r>
          <a:endParaRPr lang="ru-RU"/>
        </a:p>
      </dgm:t>
    </dgm:pt>
    <dgm:pt modelId="{47D1B764-3504-4D21-ADA6-A95246F12922}" type="parTrans" cxnId="{740EB764-9306-4CBE-A176-DFF365159830}">
      <dgm:prSet/>
      <dgm:spPr/>
      <dgm:t>
        <a:bodyPr/>
        <a:lstStyle/>
        <a:p>
          <a:endParaRPr lang="ru-RU"/>
        </a:p>
      </dgm:t>
    </dgm:pt>
    <dgm:pt modelId="{8BFD68DE-2285-48A9-B683-A2AF674A77BC}" type="sibTrans" cxnId="{740EB764-9306-4CBE-A176-DFF365159830}">
      <dgm:prSet/>
      <dgm:spPr/>
      <dgm:t>
        <a:bodyPr/>
        <a:lstStyle/>
        <a:p>
          <a:endParaRPr lang="ru-RU"/>
        </a:p>
      </dgm:t>
    </dgm:pt>
    <dgm:pt modelId="{BEC21A23-4A72-4D20-A2D5-2764F53A9E12}">
      <dgm:prSet/>
      <dgm:spPr/>
      <dgm:t>
        <a:bodyPr/>
        <a:lstStyle/>
        <a:p>
          <a:pPr rtl="0"/>
          <a:r>
            <a:rPr lang="ru-RU" b="0" i="0" smtClean="0"/>
            <a:t>1 год (36 недель)</a:t>
          </a:r>
          <a:endParaRPr lang="ru-RU"/>
        </a:p>
      </dgm:t>
    </dgm:pt>
    <dgm:pt modelId="{DB82DADC-B470-4676-8258-B0D98F922161}" type="parTrans" cxnId="{7637DA96-8619-490C-9E3C-C282E9EF41B0}">
      <dgm:prSet/>
      <dgm:spPr/>
      <dgm:t>
        <a:bodyPr/>
        <a:lstStyle/>
        <a:p>
          <a:endParaRPr lang="ru-RU"/>
        </a:p>
      </dgm:t>
    </dgm:pt>
    <dgm:pt modelId="{22D65EB5-FEBD-479D-8E6A-DB48024EEC6D}" type="sibTrans" cxnId="{7637DA96-8619-490C-9E3C-C282E9EF41B0}">
      <dgm:prSet/>
      <dgm:spPr/>
      <dgm:t>
        <a:bodyPr/>
        <a:lstStyle/>
        <a:p>
          <a:endParaRPr lang="ru-RU"/>
        </a:p>
      </dgm:t>
    </dgm:pt>
    <dgm:pt modelId="{E6372E40-17C8-404F-B99C-E56D8878E70A}">
      <dgm:prSet/>
      <dgm:spPr/>
      <dgm:t>
        <a:bodyPr/>
        <a:lstStyle/>
        <a:p>
          <a:pPr rtl="0"/>
          <a:r>
            <a:rPr lang="ru-RU" b="0" i="0" dirty="0" smtClean="0"/>
            <a:t>Целевая аудитория: </a:t>
          </a:r>
          <a:endParaRPr lang="ru-RU" dirty="0"/>
        </a:p>
      </dgm:t>
    </dgm:pt>
    <dgm:pt modelId="{1564D0A5-0C3C-474B-8013-204E267F8FB9}" type="parTrans" cxnId="{CF7BF34E-B444-4151-BCF0-C6BBFA2CDB0E}">
      <dgm:prSet/>
      <dgm:spPr/>
      <dgm:t>
        <a:bodyPr/>
        <a:lstStyle/>
        <a:p>
          <a:endParaRPr lang="ru-RU"/>
        </a:p>
      </dgm:t>
    </dgm:pt>
    <dgm:pt modelId="{D9405750-21C2-4026-8FD2-325FF7CDB5CD}" type="sibTrans" cxnId="{CF7BF34E-B444-4151-BCF0-C6BBFA2CDB0E}">
      <dgm:prSet/>
      <dgm:spPr/>
      <dgm:t>
        <a:bodyPr/>
        <a:lstStyle/>
        <a:p>
          <a:endParaRPr lang="ru-RU"/>
        </a:p>
      </dgm:t>
    </dgm:pt>
    <dgm:pt modelId="{692CF57C-638A-49D1-86A9-31F31E996516}">
      <dgm:prSet/>
      <dgm:spPr/>
      <dgm:t>
        <a:bodyPr/>
        <a:lstStyle/>
        <a:p>
          <a:pPr rtl="0"/>
          <a:r>
            <a:rPr lang="ru-RU" b="0" i="0" smtClean="0"/>
            <a:t>дети в возрасте 7-10 лет (в том числе с ОВЗ)</a:t>
          </a:r>
          <a:endParaRPr lang="ru-RU"/>
        </a:p>
      </dgm:t>
    </dgm:pt>
    <dgm:pt modelId="{0F84A600-2D55-443D-B695-07D311B46ECB}" type="parTrans" cxnId="{F8F20665-250F-4D2A-A1D8-C21D49EE3784}">
      <dgm:prSet/>
      <dgm:spPr/>
      <dgm:t>
        <a:bodyPr/>
        <a:lstStyle/>
        <a:p>
          <a:endParaRPr lang="ru-RU"/>
        </a:p>
      </dgm:t>
    </dgm:pt>
    <dgm:pt modelId="{1BCA7785-F43B-466A-97A0-491ED4ABDE8F}" type="sibTrans" cxnId="{F8F20665-250F-4D2A-A1D8-C21D49EE3784}">
      <dgm:prSet/>
      <dgm:spPr/>
      <dgm:t>
        <a:bodyPr/>
        <a:lstStyle/>
        <a:p>
          <a:endParaRPr lang="ru-RU"/>
        </a:p>
      </dgm:t>
    </dgm:pt>
    <dgm:pt modelId="{AF9BE428-5CCB-4ECC-9A40-78D253EAC4E7}">
      <dgm:prSet/>
      <dgm:spPr/>
      <dgm:t>
        <a:bodyPr/>
        <a:lstStyle/>
        <a:p>
          <a:pPr rtl="0"/>
          <a:r>
            <a:rPr lang="ru-RU" b="0" i="0" smtClean="0"/>
            <a:t>Форма обучения: </a:t>
          </a:r>
          <a:endParaRPr lang="ru-RU"/>
        </a:p>
      </dgm:t>
    </dgm:pt>
    <dgm:pt modelId="{B93E60AB-0E95-4781-BB53-02517EC6039E}" type="parTrans" cxnId="{4BBDEFF9-3956-4F3F-A546-182718DF9155}">
      <dgm:prSet/>
      <dgm:spPr/>
      <dgm:t>
        <a:bodyPr/>
        <a:lstStyle/>
        <a:p>
          <a:endParaRPr lang="ru-RU"/>
        </a:p>
      </dgm:t>
    </dgm:pt>
    <dgm:pt modelId="{A4D131A6-C5B1-4CA0-A02D-5152B09FC6B0}" type="sibTrans" cxnId="{4BBDEFF9-3956-4F3F-A546-182718DF9155}">
      <dgm:prSet/>
      <dgm:spPr/>
      <dgm:t>
        <a:bodyPr/>
        <a:lstStyle/>
        <a:p>
          <a:endParaRPr lang="ru-RU"/>
        </a:p>
      </dgm:t>
    </dgm:pt>
    <dgm:pt modelId="{E3907F43-0B6C-46FB-8768-B23BE0D7B9C9}">
      <dgm:prSet/>
      <dgm:spPr/>
      <dgm:t>
        <a:bodyPr/>
        <a:lstStyle/>
        <a:p>
          <a:pPr rtl="0"/>
          <a:r>
            <a:rPr lang="ru-RU" b="0" i="0" smtClean="0"/>
            <a:t>очная</a:t>
          </a:r>
          <a:endParaRPr lang="ru-RU"/>
        </a:p>
      </dgm:t>
    </dgm:pt>
    <dgm:pt modelId="{112F0805-F874-4004-9437-8DF4FB704E9D}" type="parTrans" cxnId="{99C390E4-9A98-4446-893F-6C5FE162C8CB}">
      <dgm:prSet/>
      <dgm:spPr/>
      <dgm:t>
        <a:bodyPr/>
        <a:lstStyle/>
        <a:p>
          <a:endParaRPr lang="ru-RU"/>
        </a:p>
      </dgm:t>
    </dgm:pt>
    <dgm:pt modelId="{339693EA-9380-4D1A-9B27-14CA6617C563}" type="sibTrans" cxnId="{99C390E4-9A98-4446-893F-6C5FE162C8CB}">
      <dgm:prSet/>
      <dgm:spPr/>
      <dgm:t>
        <a:bodyPr/>
        <a:lstStyle/>
        <a:p>
          <a:endParaRPr lang="ru-RU"/>
        </a:p>
      </dgm:t>
    </dgm:pt>
    <dgm:pt modelId="{CE8C57EE-2BE6-40F8-8801-87BFECBB7977}">
      <dgm:prSet/>
      <dgm:spPr/>
      <dgm:t>
        <a:bodyPr/>
        <a:lstStyle/>
        <a:p>
          <a:pPr rtl="0"/>
          <a:r>
            <a:rPr lang="ru-RU" b="0" i="0" smtClean="0"/>
            <a:t>Форма реализации: </a:t>
          </a:r>
          <a:endParaRPr lang="ru-RU"/>
        </a:p>
      </dgm:t>
    </dgm:pt>
    <dgm:pt modelId="{B80E181D-3529-4C96-8189-B0C5E1A79599}" type="parTrans" cxnId="{3133154D-C7E9-475B-A10F-DCA72E26996F}">
      <dgm:prSet/>
      <dgm:spPr/>
      <dgm:t>
        <a:bodyPr/>
        <a:lstStyle/>
        <a:p>
          <a:endParaRPr lang="ru-RU"/>
        </a:p>
      </dgm:t>
    </dgm:pt>
    <dgm:pt modelId="{4877A9F6-BD46-43D0-85DF-39A31107EC7B}" type="sibTrans" cxnId="{3133154D-C7E9-475B-A10F-DCA72E26996F}">
      <dgm:prSet/>
      <dgm:spPr/>
      <dgm:t>
        <a:bodyPr/>
        <a:lstStyle/>
        <a:p>
          <a:endParaRPr lang="ru-RU"/>
        </a:p>
      </dgm:t>
    </dgm:pt>
    <dgm:pt modelId="{E36A96B7-4F99-4225-BB50-8F446D504074}">
      <dgm:prSet/>
      <dgm:spPr/>
      <dgm:t>
        <a:bodyPr/>
        <a:lstStyle/>
        <a:p>
          <a:pPr rtl="0"/>
          <a:r>
            <a:rPr lang="ru-RU" b="0" i="0" dirty="0" smtClean="0"/>
            <a:t>очная, с применением дистанционных образовательных технологий</a:t>
          </a:r>
          <a:endParaRPr lang="ru-RU" dirty="0"/>
        </a:p>
      </dgm:t>
    </dgm:pt>
    <dgm:pt modelId="{8D54DBC0-A290-4128-B44F-AF1F4A43BBE1}" type="parTrans" cxnId="{DAEA0F25-EEDD-4693-8989-D8942AE706DE}">
      <dgm:prSet/>
      <dgm:spPr/>
      <dgm:t>
        <a:bodyPr/>
        <a:lstStyle/>
        <a:p>
          <a:endParaRPr lang="ru-RU"/>
        </a:p>
      </dgm:t>
    </dgm:pt>
    <dgm:pt modelId="{E2E30985-7869-4ED0-92D3-A38B70664032}" type="sibTrans" cxnId="{DAEA0F25-EEDD-4693-8989-D8942AE706DE}">
      <dgm:prSet/>
      <dgm:spPr/>
      <dgm:t>
        <a:bodyPr/>
        <a:lstStyle/>
        <a:p>
          <a:endParaRPr lang="ru-RU"/>
        </a:p>
      </dgm:t>
    </dgm:pt>
    <dgm:pt modelId="{CB68DFC6-691F-45D3-A1FA-B61142DAB4C5}" type="pres">
      <dgm:prSet presAssocID="{9844B617-C25C-4DF5-BDAF-E4E168175A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D69942-ECDE-4A37-A5B8-B6A517BAF73D}" type="pres">
      <dgm:prSet presAssocID="{764B2E0A-B9D3-4D5B-BA7A-2D7EBD5760C1}" presName="linNode" presStyleCnt="0"/>
      <dgm:spPr/>
    </dgm:pt>
    <dgm:pt modelId="{70E2D929-41F1-4EE9-9B2C-0471FF78370C}" type="pres">
      <dgm:prSet presAssocID="{764B2E0A-B9D3-4D5B-BA7A-2D7EBD5760C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03328-8516-482D-AFBD-4367CD22B3B3}" type="pres">
      <dgm:prSet presAssocID="{764B2E0A-B9D3-4D5B-BA7A-2D7EBD5760C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C09D3-CF5C-4179-A2EC-83702962330B}" type="pres">
      <dgm:prSet presAssocID="{2A97AAD3-8B26-4620-BE54-B34D05F97FBA}" presName="sp" presStyleCnt="0"/>
      <dgm:spPr/>
    </dgm:pt>
    <dgm:pt modelId="{6B5DD856-CCF3-4295-B7CC-CA2873905517}" type="pres">
      <dgm:prSet presAssocID="{6043418B-7C10-448D-B122-98C0B4E17AB5}" presName="linNode" presStyleCnt="0"/>
      <dgm:spPr/>
    </dgm:pt>
    <dgm:pt modelId="{471C1536-5A14-466B-ABEA-0AF8B88D8F47}" type="pres">
      <dgm:prSet presAssocID="{6043418B-7C10-448D-B122-98C0B4E17AB5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DA08E-4D0E-4B7F-B61D-0FAF3EB63F3C}" type="pres">
      <dgm:prSet presAssocID="{6043418B-7C10-448D-B122-98C0B4E17AB5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58307-A984-4B04-B3B6-AAEF2CB49155}" type="pres">
      <dgm:prSet presAssocID="{8BFD68DE-2285-48A9-B683-A2AF674A77BC}" presName="sp" presStyleCnt="0"/>
      <dgm:spPr/>
    </dgm:pt>
    <dgm:pt modelId="{1021DE6C-DBD0-4C5C-84A9-143EDF5F0504}" type="pres">
      <dgm:prSet presAssocID="{E6372E40-17C8-404F-B99C-E56D8878E70A}" presName="linNode" presStyleCnt="0"/>
      <dgm:spPr/>
    </dgm:pt>
    <dgm:pt modelId="{3DA17751-0082-4050-8EB8-456A87C788A3}" type="pres">
      <dgm:prSet presAssocID="{E6372E40-17C8-404F-B99C-E56D8878E70A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82653-D908-475A-BD76-DC34D6DF423D}" type="pres">
      <dgm:prSet presAssocID="{E6372E40-17C8-404F-B99C-E56D8878E70A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25E71-CCD4-4343-AE41-68C635769045}" type="pres">
      <dgm:prSet presAssocID="{D9405750-21C2-4026-8FD2-325FF7CDB5CD}" presName="sp" presStyleCnt="0"/>
      <dgm:spPr/>
    </dgm:pt>
    <dgm:pt modelId="{03F59C52-6CD3-46A3-B688-F1450478C7F6}" type="pres">
      <dgm:prSet presAssocID="{AF9BE428-5CCB-4ECC-9A40-78D253EAC4E7}" presName="linNode" presStyleCnt="0"/>
      <dgm:spPr/>
    </dgm:pt>
    <dgm:pt modelId="{E5D8B856-9DF0-438A-BAE2-67ADB664E3EC}" type="pres">
      <dgm:prSet presAssocID="{AF9BE428-5CCB-4ECC-9A40-78D253EAC4E7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F9A7F-4D08-4755-A745-902EB9CE63F4}" type="pres">
      <dgm:prSet presAssocID="{AF9BE428-5CCB-4ECC-9A40-78D253EAC4E7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99050-C831-444D-8C7F-630DB091EB38}" type="pres">
      <dgm:prSet presAssocID="{A4D131A6-C5B1-4CA0-A02D-5152B09FC6B0}" presName="sp" presStyleCnt="0"/>
      <dgm:spPr/>
    </dgm:pt>
    <dgm:pt modelId="{94F7EA9F-B4EF-40C8-A633-3800DB4D2C5B}" type="pres">
      <dgm:prSet presAssocID="{CE8C57EE-2BE6-40F8-8801-87BFECBB7977}" presName="linNode" presStyleCnt="0"/>
      <dgm:spPr/>
    </dgm:pt>
    <dgm:pt modelId="{12E82D2E-7BF0-4CB9-B487-C1097925CA00}" type="pres">
      <dgm:prSet presAssocID="{CE8C57EE-2BE6-40F8-8801-87BFECBB797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A0442-BBBB-45DA-8276-8D4AC1E51CC8}" type="pres">
      <dgm:prSet presAssocID="{CE8C57EE-2BE6-40F8-8801-87BFECBB797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C5B6E8-97DB-4AB2-8C7E-940CA2244075}" type="presOf" srcId="{6043418B-7C10-448D-B122-98C0B4E17AB5}" destId="{471C1536-5A14-466B-ABEA-0AF8B88D8F47}" srcOrd="0" destOrd="0" presId="urn:microsoft.com/office/officeart/2005/8/layout/vList5"/>
    <dgm:cxn modelId="{99C390E4-9A98-4446-893F-6C5FE162C8CB}" srcId="{AF9BE428-5CCB-4ECC-9A40-78D253EAC4E7}" destId="{E3907F43-0B6C-46FB-8768-B23BE0D7B9C9}" srcOrd="0" destOrd="0" parTransId="{112F0805-F874-4004-9437-8DF4FB704E9D}" sibTransId="{339693EA-9380-4D1A-9B27-14CA6617C563}"/>
    <dgm:cxn modelId="{4BBDEFF9-3956-4F3F-A546-182718DF9155}" srcId="{9844B617-C25C-4DF5-BDAF-E4E168175AAA}" destId="{AF9BE428-5CCB-4ECC-9A40-78D253EAC4E7}" srcOrd="3" destOrd="0" parTransId="{B93E60AB-0E95-4781-BB53-02517EC6039E}" sibTransId="{A4D131A6-C5B1-4CA0-A02D-5152B09FC6B0}"/>
    <dgm:cxn modelId="{1E5E20F5-5856-46D9-8EC9-DA4C25EFA20E}" srcId="{9844B617-C25C-4DF5-BDAF-E4E168175AAA}" destId="{764B2E0A-B9D3-4D5B-BA7A-2D7EBD5760C1}" srcOrd="0" destOrd="0" parTransId="{4F0217A9-E5AC-4FD9-B591-CA71C599F11E}" sibTransId="{2A97AAD3-8B26-4620-BE54-B34D05F97FBA}"/>
    <dgm:cxn modelId="{DAEA0F25-EEDD-4693-8989-D8942AE706DE}" srcId="{CE8C57EE-2BE6-40F8-8801-87BFECBB7977}" destId="{E36A96B7-4F99-4225-BB50-8F446D504074}" srcOrd="0" destOrd="0" parTransId="{8D54DBC0-A290-4128-B44F-AF1F4A43BBE1}" sibTransId="{E2E30985-7869-4ED0-92D3-A38B70664032}"/>
    <dgm:cxn modelId="{AE3685D5-4FB6-4913-BE07-BB0637CADBF3}" type="presOf" srcId="{9844B617-C25C-4DF5-BDAF-E4E168175AAA}" destId="{CB68DFC6-691F-45D3-A1FA-B61142DAB4C5}" srcOrd="0" destOrd="0" presId="urn:microsoft.com/office/officeart/2005/8/layout/vList5"/>
    <dgm:cxn modelId="{F8F20665-250F-4D2A-A1D8-C21D49EE3784}" srcId="{E6372E40-17C8-404F-B99C-E56D8878E70A}" destId="{692CF57C-638A-49D1-86A9-31F31E996516}" srcOrd="0" destOrd="0" parTransId="{0F84A600-2D55-443D-B695-07D311B46ECB}" sibTransId="{1BCA7785-F43B-466A-97A0-491ED4ABDE8F}"/>
    <dgm:cxn modelId="{3133154D-C7E9-475B-A10F-DCA72E26996F}" srcId="{9844B617-C25C-4DF5-BDAF-E4E168175AAA}" destId="{CE8C57EE-2BE6-40F8-8801-87BFECBB7977}" srcOrd="4" destOrd="0" parTransId="{B80E181D-3529-4C96-8189-B0C5E1A79599}" sibTransId="{4877A9F6-BD46-43D0-85DF-39A31107EC7B}"/>
    <dgm:cxn modelId="{CF7BF34E-B444-4151-BCF0-C6BBFA2CDB0E}" srcId="{9844B617-C25C-4DF5-BDAF-E4E168175AAA}" destId="{E6372E40-17C8-404F-B99C-E56D8878E70A}" srcOrd="2" destOrd="0" parTransId="{1564D0A5-0C3C-474B-8013-204E267F8FB9}" sibTransId="{D9405750-21C2-4026-8FD2-325FF7CDB5CD}"/>
    <dgm:cxn modelId="{AB93EDF3-7C83-48A5-BEF7-FA29AAF65E6E}" type="presOf" srcId="{692CF57C-638A-49D1-86A9-31F31E996516}" destId="{F6B82653-D908-475A-BD76-DC34D6DF423D}" srcOrd="0" destOrd="0" presId="urn:microsoft.com/office/officeart/2005/8/layout/vList5"/>
    <dgm:cxn modelId="{7637DA96-8619-490C-9E3C-C282E9EF41B0}" srcId="{6043418B-7C10-448D-B122-98C0B4E17AB5}" destId="{BEC21A23-4A72-4D20-A2D5-2764F53A9E12}" srcOrd="0" destOrd="0" parTransId="{DB82DADC-B470-4676-8258-B0D98F922161}" sibTransId="{22D65EB5-FEBD-479D-8E6A-DB48024EEC6D}"/>
    <dgm:cxn modelId="{740EB764-9306-4CBE-A176-DFF365159830}" srcId="{9844B617-C25C-4DF5-BDAF-E4E168175AAA}" destId="{6043418B-7C10-448D-B122-98C0B4E17AB5}" srcOrd="1" destOrd="0" parTransId="{47D1B764-3504-4D21-ADA6-A95246F12922}" sibTransId="{8BFD68DE-2285-48A9-B683-A2AF674A77BC}"/>
    <dgm:cxn modelId="{4BDD94A9-77E8-4539-9DCC-AA2548E280C4}" type="presOf" srcId="{AF9BE428-5CCB-4ECC-9A40-78D253EAC4E7}" destId="{E5D8B856-9DF0-438A-BAE2-67ADB664E3EC}" srcOrd="0" destOrd="0" presId="urn:microsoft.com/office/officeart/2005/8/layout/vList5"/>
    <dgm:cxn modelId="{2BFB2E17-B52B-46E5-9932-790E8EBFBAA9}" type="presOf" srcId="{764B2E0A-B9D3-4D5B-BA7A-2D7EBD5760C1}" destId="{70E2D929-41F1-4EE9-9B2C-0471FF78370C}" srcOrd="0" destOrd="0" presId="urn:microsoft.com/office/officeart/2005/8/layout/vList5"/>
    <dgm:cxn modelId="{760E3551-706C-4A68-B552-918BCFFCC4F9}" type="presOf" srcId="{E3907F43-0B6C-46FB-8768-B23BE0D7B9C9}" destId="{0B5F9A7F-4D08-4755-A745-902EB9CE63F4}" srcOrd="0" destOrd="0" presId="urn:microsoft.com/office/officeart/2005/8/layout/vList5"/>
    <dgm:cxn modelId="{DAC9A2B3-461C-47EC-9C7F-5C93E2457D22}" type="presOf" srcId="{CE8C57EE-2BE6-40F8-8801-87BFECBB7977}" destId="{12E82D2E-7BF0-4CB9-B487-C1097925CA00}" srcOrd="0" destOrd="0" presId="urn:microsoft.com/office/officeart/2005/8/layout/vList5"/>
    <dgm:cxn modelId="{E287C91B-AB08-44A5-8EB0-0B22FF1032E1}" type="presOf" srcId="{BEC21A23-4A72-4D20-A2D5-2764F53A9E12}" destId="{83DDA08E-4D0E-4B7F-B61D-0FAF3EB63F3C}" srcOrd="0" destOrd="0" presId="urn:microsoft.com/office/officeart/2005/8/layout/vList5"/>
    <dgm:cxn modelId="{E9FAE0BA-C0F8-444F-A075-6231856EE133}" type="presOf" srcId="{67300100-C7B9-4A46-BFAF-A93E16078437}" destId="{2BA03328-8516-482D-AFBD-4367CD22B3B3}" srcOrd="0" destOrd="0" presId="urn:microsoft.com/office/officeart/2005/8/layout/vList5"/>
    <dgm:cxn modelId="{1630F275-FAE3-4683-AA29-ACFA051FDE9B}" srcId="{764B2E0A-B9D3-4D5B-BA7A-2D7EBD5760C1}" destId="{67300100-C7B9-4A46-BFAF-A93E16078437}" srcOrd="0" destOrd="0" parTransId="{991245D7-0C71-4D0A-B6B2-8873DB6C9F94}" sibTransId="{48C2F44A-7B03-45D3-B867-82A6518D2822}"/>
    <dgm:cxn modelId="{0095700E-EAC4-48B2-A3F1-CF62A6D56F12}" type="presOf" srcId="{E6372E40-17C8-404F-B99C-E56D8878E70A}" destId="{3DA17751-0082-4050-8EB8-456A87C788A3}" srcOrd="0" destOrd="0" presId="urn:microsoft.com/office/officeart/2005/8/layout/vList5"/>
    <dgm:cxn modelId="{60632EF8-B000-4EB3-9B44-2289A48DCE8F}" type="presOf" srcId="{E36A96B7-4F99-4225-BB50-8F446D504074}" destId="{467A0442-BBBB-45DA-8276-8D4AC1E51CC8}" srcOrd="0" destOrd="0" presId="urn:microsoft.com/office/officeart/2005/8/layout/vList5"/>
    <dgm:cxn modelId="{CCE1276F-30D5-4D35-998F-9B1A3F14731C}" type="presParOf" srcId="{CB68DFC6-691F-45D3-A1FA-B61142DAB4C5}" destId="{36D69942-ECDE-4A37-A5B8-B6A517BAF73D}" srcOrd="0" destOrd="0" presId="urn:microsoft.com/office/officeart/2005/8/layout/vList5"/>
    <dgm:cxn modelId="{E4902C6E-5ACD-4285-BF8D-9489AE6A7BB6}" type="presParOf" srcId="{36D69942-ECDE-4A37-A5B8-B6A517BAF73D}" destId="{70E2D929-41F1-4EE9-9B2C-0471FF78370C}" srcOrd="0" destOrd="0" presId="urn:microsoft.com/office/officeart/2005/8/layout/vList5"/>
    <dgm:cxn modelId="{7E1994F0-F6F3-4C1E-A766-C649C3956F29}" type="presParOf" srcId="{36D69942-ECDE-4A37-A5B8-B6A517BAF73D}" destId="{2BA03328-8516-482D-AFBD-4367CD22B3B3}" srcOrd="1" destOrd="0" presId="urn:microsoft.com/office/officeart/2005/8/layout/vList5"/>
    <dgm:cxn modelId="{0F553642-B6D2-4097-AE2A-3DB7522CA3D7}" type="presParOf" srcId="{CB68DFC6-691F-45D3-A1FA-B61142DAB4C5}" destId="{0DDC09D3-CF5C-4179-A2EC-83702962330B}" srcOrd="1" destOrd="0" presId="urn:microsoft.com/office/officeart/2005/8/layout/vList5"/>
    <dgm:cxn modelId="{770325B6-E1AF-46FE-A7C2-DA5B9D5EA154}" type="presParOf" srcId="{CB68DFC6-691F-45D3-A1FA-B61142DAB4C5}" destId="{6B5DD856-CCF3-4295-B7CC-CA2873905517}" srcOrd="2" destOrd="0" presId="urn:microsoft.com/office/officeart/2005/8/layout/vList5"/>
    <dgm:cxn modelId="{B7E6EB0A-8E58-4C47-9C91-0982AB381180}" type="presParOf" srcId="{6B5DD856-CCF3-4295-B7CC-CA2873905517}" destId="{471C1536-5A14-466B-ABEA-0AF8B88D8F47}" srcOrd="0" destOrd="0" presId="urn:microsoft.com/office/officeart/2005/8/layout/vList5"/>
    <dgm:cxn modelId="{B902283E-C3DC-431A-8522-92925F32745E}" type="presParOf" srcId="{6B5DD856-CCF3-4295-B7CC-CA2873905517}" destId="{83DDA08E-4D0E-4B7F-B61D-0FAF3EB63F3C}" srcOrd="1" destOrd="0" presId="urn:microsoft.com/office/officeart/2005/8/layout/vList5"/>
    <dgm:cxn modelId="{288FD4F4-C276-4592-975C-4BCAF80840F5}" type="presParOf" srcId="{CB68DFC6-691F-45D3-A1FA-B61142DAB4C5}" destId="{C8358307-A984-4B04-B3B6-AAEF2CB49155}" srcOrd="3" destOrd="0" presId="urn:microsoft.com/office/officeart/2005/8/layout/vList5"/>
    <dgm:cxn modelId="{92758290-ADF3-442B-A90B-F49C1ED7B93E}" type="presParOf" srcId="{CB68DFC6-691F-45D3-A1FA-B61142DAB4C5}" destId="{1021DE6C-DBD0-4C5C-84A9-143EDF5F0504}" srcOrd="4" destOrd="0" presId="urn:microsoft.com/office/officeart/2005/8/layout/vList5"/>
    <dgm:cxn modelId="{B7BF94FD-A39C-4A1C-9A24-876C0D8E6EA3}" type="presParOf" srcId="{1021DE6C-DBD0-4C5C-84A9-143EDF5F0504}" destId="{3DA17751-0082-4050-8EB8-456A87C788A3}" srcOrd="0" destOrd="0" presId="urn:microsoft.com/office/officeart/2005/8/layout/vList5"/>
    <dgm:cxn modelId="{B838CDA9-97D6-4491-A7E5-BDB9E97A6C10}" type="presParOf" srcId="{1021DE6C-DBD0-4C5C-84A9-143EDF5F0504}" destId="{F6B82653-D908-475A-BD76-DC34D6DF423D}" srcOrd="1" destOrd="0" presId="urn:microsoft.com/office/officeart/2005/8/layout/vList5"/>
    <dgm:cxn modelId="{53D711E8-184B-47F9-A6C2-E23016837746}" type="presParOf" srcId="{CB68DFC6-691F-45D3-A1FA-B61142DAB4C5}" destId="{53525E71-CCD4-4343-AE41-68C635769045}" srcOrd="5" destOrd="0" presId="urn:microsoft.com/office/officeart/2005/8/layout/vList5"/>
    <dgm:cxn modelId="{2E3A08CE-BFA6-4AAF-B69D-B5579A538753}" type="presParOf" srcId="{CB68DFC6-691F-45D3-A1FA-B61142DAB4C5}" destId="{03F59C52-6CD3-46A3-B688-F1450478C7F6}" srcOrd="6" destOrd="0" presId="urn:microsoft.com/office/officeart/2005/8/layout/vList5"/>
    <dgm:cxn modelId="{728A500F-6C50-4402-A20E-69C418346FF5}" type="presParOf" srcId="{03F59C52-6CD3-46A3-B688-F1450478C7F6}" destId="{E5D8B856-9DF0-438A-BAE2-67ADB664E3EC}" srcOrd="0" destOrd="0" presId="urn:microsoft.com/office/officeart/2005/8/layout/vList5"/>
    <dgm:cxn modelId="{8A710D57-B881-4350-B98B-08022B516D13}" type="presParOf" srcId="{03F59C52-6CD3-46A3-B688-F1450478C7F6}" destId="{0B5F9A7F-4D08-4755-A745-902EB9CE63F4}" srcOrd="1" destOrd="0" presId="urn:microsoft.com/office/officeart/2005/8/layout/vList5"/>
    <dgm:cxn modelId="{47ADD4C2-35E8-4B91-99A5-13B01EF7B846}" type="presParOf" srcId="{CB68DFC6-691F-45D3-A1FA-B61142DAB4C5}" destId="{59D99050-C831-444D-8C7F-630DB091EB38}" srcOrd="7" destOrd="0" presId="urn:microsoft.com/office/officeart/2005/8/layout/vList5"/>
    <dgm:cxn modelId="{8F29F2A2-B465-4633-ADBA-39792BC31BCE}" type="presParOf" srcId="{CB68DFC6-691F-45D3-A1FA-B61142DAB4C5}" destId="{94F7EA9F-B4EF-40C8-A633-3800DB4D2C5B}" srcOrd="8" destOrd="0" presId="urn:microsoft.com/office/officeart/2005/8/layout/vList5"/>
    <dgm:cxn modelId="{A5AC1D7F-FBAD-44CC-B10C-D2CFA9E65EA4}" type="presParOf" srcId="{94F7EA9F-B4EF-40C8-A633-3800DB4D2C5B}" destId="{12E82D2E-7BF0-4CB9-B487-C1097925CA00}" srcOrd="0" destOrd="0" presId="urn:microsoft.com/office/officeart/2005/8/layout/vList5"/>
    <dgm:cxn modelId="{3F525B3A-B9ED-4B42-A4F3-31F3D843A2BA}" type="presParOf" srcId="{94F7EA9F-B4EF-40C8-A633-3800DB4D2C5B}" destId="{467A0442-BBBB-45DA-8276-8D4AC1E51C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4B2C191-19FA-4D83-814D-BE7CE9989A7D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A2CF75D-802C-4B1D-8732-FAF288038542}">
      <dgm:prSet/>
      <dgm:spPr/>
      <dgm:t>
        <a:bodyPr/>
        <a:lstStyle/>
        <a:p>
          <a:pPr rtl="0"/>
          <a:r>
            <a:rPr lang="ru-RU" b="0" i="0" dirty="0" smtClean="0"/>
            <a:t>Формой отчётности по разделу «Рисование светом» является </a:t>
          </a:r>
          <a:r>
            <a:rPr lang="ru-RU" b="1" i="0" dirty="0" smtClean="0"/>
            <a:t>ДИАГНОСТИЧЕСКАЯ КАРТА. </a:t>
          </a:r>
          <a:endParaRPr lang="ru-RU" b="1" dirty="0"/>
        </a:p>
      </dgm:t>
    </dgm:pt>
    <dgm:pt modelId="{11315387-59FB-4F62-AB95-782BA1E25D92}" type="parTrans" cxnId="{EABFADFF-0EAD-4FEA-81A8-549F906E796E}">
      <dgm:prSet/>
      <dgm:spPr/>
      <dgm:t>
        <a:bodyPr/>
        <a:lstStyle/>
        <a:p>
          <a:endParaRPr lang="ru-RU"/>
        </a:p>
      </dgm:t>
    </dgm:pt>
    <dgm:pt modelId="{2D4B602E-B050-451E-849A-6BB2612705CF}" type="sibTrans" cxnId="{EABFADFF-0EAD-4FEA-81A8-549F906E796E}">
      <dgm:prSet/>
      <dgm:spPr/>
      <dgm:t>
        <a:bodyPr/>
        <a:lstStyle/>
        <a:p>
          <a:endParaRPr lang="ru-RU"/>
        </a:p>
      </dgm:t>
    </dgm:pt>
    <dgm:pt modelId="{68984651-184B-4782-9AE0-F97136A910A0}">
      <dgm:prSet/>
      <dgm:spPr/>
      <dgm:t>
        <a:bodyPr/>
        <a:lstStyle/>
        <a:p>
          <a:pPr rtl="0"/>
          <a:r>
            <a:rPr lang="ru-RU" b="0" i="0" smtClean="0"/>
            <a:t>На протяжении процесса обучения отслеживается эффективность работы обучающихся в ходе педагогического наблюдения:</a:t>
          </a:r>
          <a:endParaRPr lang="ru-RU"/>
        </a:p>
      </dgm:t>
    </dgm:pt>
    <dgm:pt modelId="{AE03911B-730C-480C-B723-452E91F06F70}" type="parTrans" cxnId="{567BCFE4-EB0E-495C-9BEA-AD76D54F6F07}">
      <dgm:prSet/>
      <dgm:spPr/>
      <dgm:t>
        <a:bodyPr/>
        <a:lstStyle/>
        <a:p>
          <a:endParaRPr lang="ru-RU"/>
        </a:p>
      </dgm:t>
    </dgm:pt>
    <dgm:pt modelId="{7B2CA8D0-B1D4-4D3E-8390-593D3C92B9C4}" type="sibTrans" cxnId="{567BCFE4-EB0E-495C-9BEA-AD76D54F6F07}">
      <dgm:prSet/>
      <dgm:spPr/>
      <dgm:t>
        <a:bodyPr/>
        <a:lstStyle/>
        <a:p>
          <a:endParaRPr lang="ru-RU"/>
        </a:p>
      </dgm:t>
    </dgm:pt>
    <dgm:pt modelId="{17D25788-315A-4A94-89A2-8289402A2867}">
      <dgm:prSet/>
      <dgm:spPr/>
      <dgm:t>
        <a:bodyPr/>
        <a:lstStyle/>
        <a:p>
          <a:pPr rtl="0"/>
          <a:r>
            <a:rPr lang="ru-RU" b="0" i="0" dirty="0" smtClean="0"/>
            <a:t>по результатам выполнения практических заданий по теме занятий; </a:t>
          </a:r>
          <a:endParaRPr lang="ru-RU" dirty="0"/>
        </a:p>
      </dgm:t>
    </dgm:pt>
    <dgm:pt modelId="{08221274-971C-44AA-A410-D8FF0A565A24}" type="parTrans" cxnId="{BEC59834-753D-439F-8128-32BEB32B07E8}">
      <dgm:prSet/>
      <dgm:spPr/>
      <dgm:t>
        <a:bodyPr/>
        <a:lstStyle/>
        <a:p>
          <a:endParaRPr lang="ru-RU"/>
        </a:p>
      </dgm:t>
    </dgm:pt>
    <dgm:pt modelId="{32685DCF-A781-42B3-B287-817A43EA6ADC}" type="sibTrans" cxnId="{BEC59834-753D-439F-8128-32BEB32B07E8}">
      <dgm:prSet/>
      <dgm:spPr/>
      <dgm:t>
        <a:bodyPr/>
        <a:lstStyle/>
        <a:p>
          <a:endParaRPr lang="ru-RU"/>
        </a:p>
      </dgm:t>
    </dgm:pt>
    <dgm:pt modelId="{65401180-583E-4022-9474-3FB6CBB28DA5}">
      <dgm:prSet/>
      <dgm:spPr/>
      <dgm:t>
        <a:bodyPr/>
        <a:lstStyle/>
        <a:p>
          <a:pPr rtl="0"/>
          <a:r>
            <a:rPr lang="ru-RU" b="0" i="0" smtClean="0"/>
            <a:t>способности детей самостоятельно выполнять не сложные рисунки, картины;</a:t>
          </a:r>
          <a:endParaRPr lang="ru-RU"/>
        </a:p>
      </dgm:t>
    </dgm:pt>
    <dgm:pt modelId="{3D2DEF5C-C4ED-40FE-BE4F-D67CC34AC1BE}" type="parTrans" cxnId="{03991740-8D74-45D3-82C4-C8188CA878F0}">
      <dgm:prSet/>
      <dgm:spPr/>
      <dgm:t>
        <a:bodyPr/>
        <a:lstStyle/>
        <a:p>
          <a:endParaRPr lang="ru-RU"/>
        </a:p>
      </dgm:t>
    </dgm:pt>
    <dgm:pt modelId="{A9212B72-F2C0-4C66-B9B5-1DAF1FA6B7B0}" type="sibTrans" cxnId="{03991740-8D74-45D3-82C4-C8188CA878F0}">
      <dgm:prSet/>
      <dgm:spPr/>
      <dgm:t>
        <a:bodyPr/>
        <a:lstStyle/>
        <a:p>
          <a:endParaRPr lang="ru-RU"/>
        </a:p>
      </dgm:t>
    </dgm:pt>
    <dgm:pt modelId="{E723B3E8-6C50-4D1C-8DF3-D04ADA861B52}">
      <dgm:prSet/>
      <dgm:spPr/>
      <dgm:t>
        <a:bodyPr/>
        <a:lstStyle/>
        <a:p>
          <a:pPr rtl="0"/>
          <a:r>
            <a:rPr lang="ru-RU" b="0" i="0" dirty="0" smtClean="0"/>
            <a:t>проявлять фантазию и креативность.</a:t>
          </a:r>
          <a:endParaRPr lang="ru-RU" dirty="0"/>
        </a:p>
      </dgm:t>
    </dgm:pt>
    <dgm:pt modelId="{B2DA603E-9860-4E90-87EA-E42A96821098}" type="parTrans" cxnId="{5C93CCED-8C6D-4F43-A8EF-BF3E20DE5D73}">
      <dgm:prSet/>
      <dgm:spPr/>
      <dgm:t>
        <a:bodyPr/>
        <a:lstStyle/>
        <a:p>
          <a:endParaRPr lang="ru-RU"/>
        </a:p>
      </dgm:t>
    </dgm:pt>
    <dgm:pt modelId="{17B35A6B-2D60-4359-996C-90AC40695D29}" type="sibTrans" cxnId="{5C93CCED-8C6D-4F43-A8EF-BF3E20DE5D73}">
      <dgm:prSet/>
      <dgm:spPr/>
      <dgm:t>
        <a:bodyPr/>
        <a:lstStyle/>
        <a:p>
          <a:endParaRPr lang="ru-RU"/>
        </a:p>
      </dgm:t>
    </dgm:pt>
    <dgm:pt modelId="{30FD22A7-C2D6-4F15-8981-05FFDEADC2F4}" type="pres">
      <dgm:prSet presAssocID="{E4B2C191-19FA-4D83-814D-BE7CE9989A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6D61EA-012A-4C43-A2BF-026982B6D07E}" type="pres">
      <dgm:prSet presAssocID="{FA2CF75D-802C-4B1D-8732-FAF28803854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A291D-3E5B-43AC-8E9A-424561DB44C0}" type="pres">
      <dgm:prSet presAssocID="{2D4B602E-B050-451E-849A-6BB2612705CF}" presName="spacer" presStyleCnt="0"/>
      <dgm:spPr/>
    </dgm:pt>
    <dgm:pt modelId="{48E34DD5-B2F4-4D2E-AD1E-AC94AFA005E7}" type="pres">
      <dgm:prSet presAssocID="{68984651-184B-4782-9AE0-F97136A910A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B35DC-7145-4B14-80E8-2B480AD239DF}" type="pres">
      <dgm:prSet presAssocID="{68984651-184B-4782-9AE0-F97136A910A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FADFF-0EAD-4FEA-81A8-549F906E796E}" srcId="{E4B2C191-19FA-4D83-814D-BE7CE9989A7D}" destId="{FA2CF75D-802C-4B1D-8732-FAF288038542}" srcOrd="0" destOrd="0" parTransId="{11315387-59FB-4F62-AB95-782BA1E25D92}" sibTransId="{2D4B602E-B050-451E-849A-6BB2612705CF}"/>
    <dgm:cxn modelId="{02A462CF-150D-4453-8B07-2994F368178F}" type="presOf" srcId="{68984651-184B-4782-9AE0-F97136A910A0}" destId="{48E34DD5-B2F4-4D2E-AD1E-AC94AFA005E7}" srcOrd="0" destOrd="0" presId="urn:microsoft.com/office/officeart/2005/8/layout/vList2"/>
    <dgm:cxn modelId="{5C93CCED-8C6D-4F43-A8EF-BF3E20DE5D73}" srcId="{68984651-184B-4782-9AE0-F97136A910A0}" destId="{E723B3E8-6C50-4D1C-8DF3-D04ADA861B52}" srcOrd="2" destOrd="0" parTransId="{B2DA603E-9860-4E90-87EA-E42A96821098}" sibTransId="{17B35A6B-2D60-4359-996C-90AC40695D29}"/>
    <dgm:cxn modelId="{03991740-8D74-45D3-82C4-C8188CA878F0}" srcId="{68984651-184B-4782-9AE0-F97136A910A0}" destId="{65401180-583E-4022-9474-3FB6CBB28DA5}" srcOrd="1" destOrd="0" parTransId="{3D2DEF5C-C4ED-40FE-BE4F-D67CC34AC1BE}" sibTransId="{A9212B72-F2C0-4C66-B9B5-1DAF1FA6B7B0}"/>
    <dgm:cxn modelId="{3FB2E1EF-3FDB-4123-807E-693C5A7CCF44}" type="presOf" srcId="{17D25788-315A-4A94-89A2-8289402A2867}" destId="{6D8B35DC-7145-4B14-80E8-2B480AD239DF}" srcOrd="0" destOrd="0" presId="urn:microsoft.com/office/officeart/2005/8/layout/vList2"/>
    <dgm:cxn modelId="{FA1BD8AD-70C9-4EAE-B2DF-6A29700681D7}" type="presOf" srcId="{E4B2C191-19FA-4D83-814D-BE7CE9989A7D}" destId="{30FD22A7-C2D6-4F15-8981-05FFDEADC2F4}" srcOrd="0" destOrd="0" presId="urn:microsoft.com/office/officeart/2005/8/layout/vList2"/>
    <dgm:cxn modelId="{BEC59834-753D-439F-8128-32BEB32B07E8}" srcId="{68984651-184B-4782-9AE0-F97136A910A0}" destId="{17D25788-315A-4A94-89A2-8289402A2867}" srcOrd="0" destOrd="0" parTransId="{08221274-971C-44AA-A410-D8FF0A565A24}" sibTransId="{32685DCF-A781-42B3-B287-817A43EA6ADC}"/>
    <dgm:cxn modelId="{567BCFE4-EB0E-495C-9BEA-AD76D54F6F07}" srcId="{E4B2C191-19FA-4D83-814D-BE7CE9989A7D}" destId="{68984651-184B-4782-9AE0-F97136A910A0}" srcOrd="1" destOrd="0" parTransId="{AE03911B-730C-480C-B723-452E91F06F70}" sibTransId="{7B2CA8D0-B1D4-4D3E-8390-593D3C92B9C4}"/>
    <dgm:cxn modelId="{1E229562-F5BD-4A54-97C9-79DE83C71818}" type="presOf" srcId="{65401180-583E-4022-9474-3FB6CBB28DA5}" destId="{6D8B35DC-7145-4B14-80E8-2B480AD239DF}" srcOrd="0" destOrd="1" presId="urn:microsoft.com/office/officeart/2005/8/layout/vList2"/>
    <dgm:cxn modelId="{889D3929-4D43-47BA-ADE4-5DABFAC0BD68}" type="presOf" srcId="{E723B3E8-6C50-4D1C-8DF3-D04ADA861B52}" destId="{6D8B35DC-7145-4B14-80E8-2B480AD239DF}" srcOrd="0" destOrd="2" presId="urn:microsoft.com/office/officeart/2005/8/layout/vList2"/>
    <dgm:cxn modelId="{B0D7034A-42D7-4485-BEA0-B41957FA98C5}" type="presOf" srcId="{FA2CF75D-802C-4B1D-8732-FAF288038542}" destId="{176D61EA-012A-4C43-A2BF-026982B6D07E}" srcOrd="0" destOrd="0" presId="urn:microsoft.com/office/officeart/2005/8/layout/vList2"/>
    <dgm:cxn modelId="{5A7E069B-F5DB-4C41-9B66-8D4082933604}" type="presParOf" srcId="{30FD22A7-C2D6-4F15-8981-05FFDEADC2F4}" destId="{176D61EA-012A-4C43-A2BF-026982B6D07E}" srcOrd="0" destOrd="0" presId="urn:microsoft.com/office/officeart/2005/8/layout/vList2"/>
    <dgm:cxn modelId="{86400E40-DA0F-4F3A-A049-3C208113B2E3}" type="presParOf" srcId="{30FD22A7-C2D6-4F15-8981-05FFDEADC2F4}" destId="{3D0A291D-3E5B-43AC-8E9A-424561DB44C0}" srcOrd="1" destOrd="0" presId="urn:microsoft.com/office/officeart/2005/8/layout/vList2"/>
    <dgm:cxn modelId="{37C070BB-8A2B-4D7C-9D38-27B636C44CD5}" type="presParOf" srcId="{30FD22A7-C2D6-4F15-8981-05FFDEADC2F4}" destId="{48E34DD5-B2F4-4D2E-AD1E-AC94AFA005E7}" srcOrd="2" destOrd="0" presId="urn:microsoft.com/office/officeart/2005/8/layout/vList2"/>
    <dgm:cxn modelId="{F7F0FB95-5C4E-4165-99B8-A8F637DD0E7D}" type="presParOf" srcId="{30FD22A7-C2D6-4F15-8981-05FFDEADC2F4}" destId="{6D8B35DC-7145-4B14-80E8-2B480AD239D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3FFE7B2-8CA8-467D-A10A-C34D89DBFA2C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C4AEE4E-32F2-44B8-BAA7-399ABE2B3C8E}">
      <dgm:prSet/>
      <dgm:spPr/>
      <dgm:t>
        <a:bodyPr/>
        <a:lstStyle/>
        <a:p>
          <a:pPr rtl="0"/>
          <a:r>
            <a:rPr lang="ru-RU" b="1" i="0" smtClean="0"/>
            <a:t>1 этап</a:t>
          </a:r>
          <a:endParaRPr lang="ru-RU" b="1"/>
        </a:p>
      </dgm:t>
    </dgm:pt>
    <dgm:pt modelId="{37065A2A-D4CB-485B-9861-070356E062A6}" type="parTrans" cxnId="{F4A5698A-2B4C-4052-945C-5D22E1B4BED6}">
      <dgm:prSet/>
      <dgm:spPr/>
      <dgm:t>
        <a:bodyPr/>
        <a:lstStyle/>
        <a:p>
          <a:endParaRPr lang="ru-RU"/>
        </a:p>
      </dgm:t>
    </dgm:pt>
    <dgm:pt modelId="{C199B885-9BE7-479F-BBB6-627624D36260}" type="sibTrans" cxnId="{F4A5698A-2B4C-4052-945C-5D22E1B4BED6}">
      <dgm:prSet/>
      <dgm:spPr/>
      <dgm:t>
        <a:bodyPr/>
        <a:lstStyle/>
        <a:p>
          <a:endParaRPr lang="ru-RU"/>
        </a:p>
      </dgm:t>
    </dgm:pt>
    <dgm:pt modelId="{9D6FC81F-8C51-4B44-A172-7795BFB908C1}">
      <dgm:prSet/>
      <dgm:spPr/>
      <dgm:t>
        <a:bodyPr/>
        <a:lstStyle/>
        <a:p>
          <a:pPr rtl="0"/>
          <a:r>
            <a:rPr lang="ru-RU" b="0" i="0" smtClean="0"/>
            <a:t>Ребятам предлагается выбрать из мешочка карточку с заданием и изобразить на световом планшете. На время работы дается 1-2 минуты. </a:t>
          </a:r>
          <a:endParaRPr lang="ru-RU"/>
        </a:p>
      </dgm:t>
    </dgm:pt>
    <dgm:pt modelId="{504C7BE7-5B60-44AC-B0AB-FAC674EF37D6}" type="parTrans" cxnId="{E02B09DF-FFBC-440F-A6DF-109215585A8A}">
      <dgm:prSet/>
      <dgm:spPr/>
      <dgm:t>
        <a:bodyPr/>
        <a:lstStyle/>
        <a:p>
          <a:endParaRPr lang="ru-RU"/>
        </a:p>
      </dgm:t>
    </dgm:pt>
    <dgm:pt modelId="{307BE5C5-5C16-4094-86AE-FF8DF95CE57F}" type="sibTrans" cxnId="{E02B09DF-FFBC-440F-A6DF-109215585A8A}">
      <dgm:prSet/>
      <dgm:spPr/>
      <dgm:t>
        <a:bodyPr/>
        <a:lstStyle/>
        <a:p>
          <a:endParaRPr lang="ru-RU"/>
        </a:p>
      </dgm:t>
    </dgm:pt>
    <dgm:pt modelId="{8F8F2DCC-092E-43FF-8DC3-A42DACA160BE}">
      <dgm:prSet/>
      <dgm:spPr/>
      <dgm:t>
        <a:bodyPr/>
        <a:lstStyle/>
        <a:p>
          <a:pPr rtl="0"/>
          <a:r>
            <a:rPr lang="ru-RU" b="1" i="0" dirty="0" smtClean="0"/>
            <a:t>2 этап</a:t>
          </a:r>
          <a:endParaRPr lang="ru-RU" b="1" dirty="0"/>
        </a:p>
      </dgm:t>
    </dgm:pt>
    <dgm:pt modelId="{037C11C1-899B-4BAE-8645-B9FBB5D28C34}" type="parTrans" cxnId="{9D071B52-D59B-461B-BB0E-F5907FE5FFE0}">
      <dgm:prSet/>
      <dgm:spPr/>
      <dgm:t>
        <a:bodyPr/>
        <a:lstStyle/>
        <a:p>
          <a:endParaRPr lang="ru-RU"/>
        </a:p>
      </dgm:t>
    </dgm:pt>
    <dgm:pt modelId="{95367ED8-C1FC-4185-A469-EE4BA0128ED5}" type="sibTrans" cxnId="{9D071B52-D59B-461B-BB0E-F5907FE5FFE0}">
      <dgm:prSet/>
      <dgm:spPr/>
      <dgm:t>
        <a:bodyPr/>
        <a:lstStyle/>
        <a:p>
          <a:endParaRPr lang="ru-RU"/>
        </a:p>
      </dgm:t>
    </dgm:pt>
    <dgm:pt modelId="{553F5236-92A8-4A13-9D77-76E6621A205B}">
      <dgm:prSet/>
      <dgm:spPr/>
      <dgm:t>
        <a:bodyPr/>
        <a:lstStyle/>
        <a:p>
          <a:pPr rtl="0"/>
          <a:r>
            <a:rPr lang="ru-RU" b="0" i="0" smtClean="0"/>
            <a:t>Рядом сидящие дети передают планшеты по кругу и дорисовывают рисунок добавляя по одному предмету. До тех пор, пока каждый участник не добавит свою часть элемента в работу. (Максимальное время 15 минут)</a:t>
          </a:r>
          <a:endParaRPr lang="ru-RU"/>
        </a:p>
      </dgm:t>
    </dgm:pt>
    <dgm:pt modelId="{98DDBE23-751C-4DB7-84D4-F629AA878C5C}" type="parTrans" cxnId="{A7C597EC-9DF8-44AD-A375-23D4520BEDFA}">
      <dgm:prSet/>
      <dgm:spPr/>
      <dgm:t>
        <a:bodyPr/>
        <a:lstStyle/>
        <a:p>
          <a:endParaRPr lang="ru-RU"/>
        </a:p>
      </dgm:t>
    </dgm:pt>
    <dgm:pt modelId="{2D8FAFEF-1C88-41A4-9AD2-0F5B95DCB0BC}" type="sibTrans" cxnId="{A7C597EC-9DF8-44AD-A375-23D4520BEDFA}">
      <dgm:prSet/>
      <dgm:spPr/>
      <dgm:t>
        <a:bodyPr/>
        <a:lstStyle/>
        <a:p>
          <a:endParaRPr lang="ru-RU"/>
        </a:p>
      </dgm:t>
    </dgm:pt>
    <dgm:pt modelId="{2CF96C79-9C7F-4BBC-BFD7-3FA94D5B2ED8}">
      <dgm:prSet/>
      <dgm:spPr/>
      <dgm:t>
        <a:bodyPr/>
        <a:lstStyle/>
        <a:p>
          <a:pPr rtl="0"/>
          <a:r>
            <a:rPr lang="ru-RU" b="1" i="0" smtClean="0"/>
            <a:t>3 этап</a:t>
          </a:r>
          <a:endParaRPr lang="ru-RU" b="1"/>
        </a:p>
      </dgm:t>
    </dgm:pt>
    <dgm:pt modelId="{5589618D-C524-401E-81C1-2AB5140CA169}" type="parTrans" cxnId="{BC4196BF-AA0D-4A18-9CA0-31EF93C089FD}">
      <dgm:prSet/>
      <dgm:spPr/>
      <dgm:t>
        <a:bodyPr/>
        <a:lstStyle/>
        <a:p>
          <a:endParaRPr lang="ru-RU"/>
        </a:p>
      </dgm:t>
    </dgm:pt>
    <dgm:pt modelId="{26441B0D-A736-412F-828E-BD7C799BED01}" type="sibTrans" cxnId="{BC4196BF-AA0D-4A18-9CA0-31EF93C089FD}">
      <dgm:prSet/>
      <dgm:spPr/>
      <dgm:t>
        <a:bodyPr/>
        <a:lstStyle/>
        <a:p>
          <a:endParaRPr lang="ru-RU"/>
        </a:p>
      </dgm:t>
    </dgm:pt>
    <dgm:pt modelId="{713D5F1F-CEC7-4BFD-994F-07C0CCC70EE1}">
      <dgm:prSet/>
      <dgm:spPr/>
      <dgm:t>
        <a:bodyPr/>
        <a:lstStyle/>
        <a:p>
          <a:pPr rtl="0"/>
          <a:r>
            <a:rPr lang="ru-RU" b="0" i="0" smtClean="0"/>
            <a:t>Краткое объяснение рисунка.</a:t>
          </a:r>
          <a:endParaRPr lang="ru-RU"/>
        </a:p>
      </dgm:t>
    </dgm:pt>
    <dgm:pt modelId="{96FC28C8-7CB5-4237-93C0-C027109B6E19}" type="parTrans" cxnId="{5F663455-764E-4532-839D-9DA247450389}">
      <dgm:prSet/>
      <dgm:spPr/>
      <dgm:t>
        <a:bodyPr/>
        <a:lstStyle/>
        <a:p>
          <a:endParaRPr lang="ru-RU"/>
        </a:p>
      </dgm:t>
    </dgm:pt>
    <dgm:pt modelId="{C48431FE-87BB-4AF4-ABD6-99FE4182AA61}" type="sibTrans" cxnId="{5F663455-764E-4532-839D-9DA247450389}">
      <dgm:prSet/>
      <dgm:spPr/>
      <dgm:t>
        <a:bodyPr/>
        <a:lstStyle/>
        <a:p>
          <a:endParaRPr lang="ru-RU"/>
        </a:p>
      </dgm:t>
    </dgm:pt>
    <dgm:pt modelId="{D70FBFD1-2AFB-49B7-93D4-85A153F42757}" type="pres">
      <dgm:prSet presAssocID="{03FFE7B2-8CA8-467D-A10A-C34D89DBFA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C38D4F-6951-4523-BAEB-EB0B7EE09637}" type="pres">
      <dgm:prSet presAssocID="{7C4AEE4E-32F2-44B8-BAA7-399ABE2B3C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FA20E-BC61-4B8F-88F1-CD05AE1E89DB}" type="pres">
      <dgm:prSet presAssocID="{7C4AEE4E-32F2-44B8-BAA7-399ABE2B3C8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F1DDD-3747-4E5B-8387-CCBA1435246E}" type="pres">
      <dgm:prSet presAssocID="{8F8F2DCC-092E-43FF-8DC3-A42DACA160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EBD4D-59C1-4C42-92CD-D9D0C7A22B30}" type="pres">
      <dgm:prSet presAssocID="{8F8F2DCC-092E-43FF-8DC3-A42DACA160BE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7D03E-9EF5-4A13-ADE5-318D49B673F9}" type="pres">
      <dgm:prSet presAssocID="{2CF96C79-9C7F-4BBC-BFD7-3FA94D5B2ED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9D04B-2170-4F92-8B41-CC7E035B06C6}" type="pres">
      <dgm:prSet presAssocID="{2CF96C79-9C7F-4BBC-BFD7-3FA94D5B2ED8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C597EC-9DF8-44AD-A375-23D4520BEDFA}" srcId="{8F8F2DCC-092E-43FF-8DC3-A42DACA160BE}" destId="{553F5236-92A8-4A13-9D77-76E6621A205B}" srcOrd="0" destOrd="0" parTransId="{98DDBE23-751C-4DB7-84D4-F629AA878C5C}" sibTransId="{2D8FAFEF-1C88-41A4-9AD2-0F5B95DCB0BC}"/>
    <dgm:cxn modelId="{1C4E969E-CA5E-4C70-83C7-9609F9373478}" type="presOf" srcId="{553F5236-92A8-4A13-9D77-76E6621A205B}" destId="{701EBD4D-59C1-4C42-92CD-D9D0C7A22B30}" srcOrd="0" destOrd="0" presId="urn:microsoft.com/office/officeart/2005/8/layout/vList2"/>
    <dgm:cxn modelId="{490BF8EA-0B9C-40E7-AC81-1E165FBEAF44}" type="presOf" srcId="{8F8F2DCC-092E-43FF-8DC3-A42DACA160BE}" destId="{497F1DDD-3747-4E5B-8387-CCBA1435246E}" srcOrd="0" destOrd="0" presId="urn:microsoft.com/office/officeart/2005/8/layout/vList2"/>
    <dgm:cxn modelId="{F4A5698A-2B4C-4052-945C-5D22E1B4BED6}" srcId="{03FFE7B2-8CA8-467D-A10A-C34D89DBFA2C}" destId="{7C4AEE4E-32F2-44B8-BAA7-399ABE2B3C8E}" srcOrd="0" destOrd="0" parTransId="{37065A2A-D4CB-485B-9861-070356E062A6}" sibTransId="{C199B885-9BE7-479F-BBB6-627624D36260}"/>
    <dgm:cxn modelId="{47F85505-AFA0-4E85-B759-2C9510080DBE}" type="presOf" srcId="{7C4AEE4E-32F2-44B8-BAA7-399ABE2B3C8E}" destId="{ACC38D4F-6951-4523-BAEB-EB0B7EE09637}" srcOrd="0" destOrd="0" presId="urn:microsoft.com/office/officeart/2005/8/layout/vList2"/>
    <dgm:cxn modelId="{9D345FDB-C097-42B0-A068-72F0CB703A8B}" type="presOf" srcId="{713D5F1F-CEC7-4BFD-994F-07C0CCC70EE1}" destId="{DCC9D04B-2170-4F92-8B41-CC7E035B06C6}" srcOrd="0" destOrd="0" presId="urn:microsoft.com/office/officeart/2005/8/layout/vList2"/>
    <dgm:cxn modelId="{D23B6BB1-EA72-42C9-B66D-E378E554F36C}" type="presOf" srcId="{03FFE7B2-8CA8-467D-A10A-C34D89DBFA2C}" destId="{D70FBFD1-2AFB-49B7-93D4-85A153F42757}" srcOrd="0" destOrd="0" presId="urn:microsoft.com/office/officeart/2005/8/layout/vList2"/>
    <dgm:cxn modelId="{BC4196BF-AA0D-4A18-9CA0-31EF93C089FD}" srcId="{03FFE7B2-8CA8-467D-A10A-C34D89DBFA2C}" destId="{2CF96C79-9C7F-4BBC-BFD7-3FA94D5B2ED8}" srcOrd="2" destOrd="0" parTransId="{5589618D-C524-401E-81C1-2AB5140CA169}" sibTransId="{26441B0D-A736-412F-828E-BD7C799BED01}"/>
    <dgm:cxn modelId="{5F663455-764E-4532-839D-9DA247450389}" srcId="{2CF96C79-9C7F-4BBC-BFD7-3FA94D5B2ED8}" destId="{713D5F1F-CEC7-4BFD-994F-07C0CCC70EE1}" srcOrd="0" destOrd="0" parTransId="{96FC28C8-7CB5-4237-93C0-C027109B6E19}" sibTransId="{C48431FE-87BB-4AF4-ABD6-99FE4182AA61}"/>
    <dgm:cxn modelId="{F9D78A96-C624-44B8-AD6F-46F445F14773}" type="presOf" srcId="{2CF96C79-9C7F-4BBC-BFD7-3FA94D5B2ED8}" destId="{7227D03E-9EF5-4A13-ADE5-318D49B673F9}" srcOrd="0" destOrd="0" presId="urn:microsoft.com/office/officeart/2005/8/layout/vList2"/>
    <dgm:cxn modelId="{9D071B52-D59B-461B-BB0E-F5907FE5FFE0}" srcId="{03FFE7B2-8CA8-467D-A10A-C34D89DBFA2C}" destId="{8F8F2DCC-092E-43FF-8DC3-A42DACA160BE}" srcOrd="1" destOrd="0" parTransId="{037C11C1-899B-4BAE-8645-B9FBB5D28C34}" sibTransId="{95367ED8-C1FC-4185-A469-EE4BA0128ED5}"/>
    <dgm:cxn modelId="{FFA549D0-654E-43D5-8065-5AE8EFE35392}" type="presOf" srcId="{9D6FC81F-8C51-4B44-A172-7795BFB908C1}" destId="{32EFA20E-BC61-4B8F-88F1-CD05AE1E89DB}" srcOrd="0" destOrd="0" presId="urn:microsoft.com/office/officeart/2005/8/layout/vList2"/>
    <dgm:cxn modelId="{E02B09DF-FFBC-440F-A6DF-109215585A8A}" srcId="{7C4AEE4E-32F2-44B8-BAA7-399ABE2B3C8E}" destId="{9D6FC81F-8C51-4B44-A172-7795BFB908C1}" srcOrd="0" destOrd="0" parTransId="{504C7BE7-5B60-44AC-B0AB-FAC674EF37D6}" sibTransId="{307BE5C5-5C16-4094-86AE-FF8DF95CE57F}"/>
    <dgm:cxn modelId="{E6C8CAA7-0AEF-4AD2-AEF2-B1AD50B33116}" type="presParOf" srcId="{D70FBFD1-2AFB-49B7-93D4-85A153F42757}" destId="{ACC38D4F-6951-4523-BAEB-EB0B7EE09637}" srcOrd="0" destOrd="0" presId="urn:microsoft.com/office/officeart/2005/8/layout/vList2"/>
    <dgm:cxn modelId="{67E4F5EE-026C-42DF-9248-269CE8D1A434}" type="presParOf" srcId="{D70FBFD1-2AFB-49B7-93D4-85A153F42757}" destId="{32EFA20E-BC61-4B8F-88F1-CD05AE1E89DB}" srcOrd="1" destOrd="0" presId="urn:microsoft.com/office/officeart/2005/8/layout/vList2"/>
    <dgm:cxn modelId="{10A31A85-415D-4B91-9DD4-48481A510D8C}" type="presParOf" srcId="{D70FBFD1-2AFB-49B7-93D4-85A153F42757}" destId="{497F1DDD-3747-4E5B-8387-CCBA1435246E}" srcOrd="2" destOrd="0" presId="urn:microsoft.com/office/officeart/2005/8/layout/vList2"/>
    <dgm:cxn modelId="{61AB7509-D779-46B7-A023-558CED98E2C3}" type="presParOf" srcId="{D70FBFD1-2AFB-49B7-93D4-85A153F42757}" destId="{701EBD4D-59C1-4C42-92CD-D9D0C7A22B30}" srcOrd="3" destOrd="0" presId="urn:microsoft.com/office/officeart/2005/8/layout/vList2"/>
    <dgm:cxn modelId="{22BCA18E-E2CC-47FB-B63D-53C33743043E}" type="presParOf" srcId="{D70FBFD1-2AFB-49B7-93D4-85A153F42757}" destId="{7227D03E-9EF5-4A13-ADE5-318D49B673F9}" srcOrd="4" destOrd="0" presId="urn:microsoft.com/office/officeart/2005/8/layout/vList2"/>
    <dgm:cxn modelId="{B2EC5774-87D4-4059-96BB-ABC54FF89D9C}" type="presParOf" srcId="{D70FBFD1-2AFB-49B7-93D4-85A153F42757}" destId="{DCC9D04B-2170-4F92-8B41-CC7E035B06C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030650B-7FFA-4668-BAF9-CA871682CDAA}" type="doc">
      <dgm:prSet loTypeId="urn:microsoft.com/office/officeart/2005/8/layout/list1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1B88D35-D212-4D92-BAF1-08011519E374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1. Что используется для рисования светом?</a:t>
          </a:r>
          <a:endParaRPr lang="ru-RU">
            <a:solidFill>
              <a:schemeClr val="tx1"/>
            </a:solidFill>
          </a:endParaRPr>
        </a:p>
      </dgm:t>
    </dgm:pt>
    <dgm:pt modelId="{AC249166-CB64-4D1A-9D80-E2FFCF9F5221}" type="parTrans" cxnId="{1ED7042B-ABCB-4DB4-B966-03A64E6D6E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1881150-42C2-4AF5-9BE2-86ABBE7D49F7}" type="sibTrans" cxnId="{1ED7042B-ABCB-4DB4-B966-03A64E6D6E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ED5C621-7DB4-4C48-AFD3-6AB5B3B473CE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Доска-планшет;</a:t>
          </a:r>
          <a:endParaRPr lang="ru-RU">
            <a:solidFill>
              <a:schemeClr val="tx1"/>
            </a:solidFill>
          </a:endParaRPr>
        </a:p>
      </dgm:t>
    </dgm:pt>
    <dgm:pt modelId="{163E5B92-494D-476C-AA06-7FB0A7FA2D79}" type="parTrans" cxnId="{CBA988B2-66EC-414F-AD63-25488918C2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78CEF2-4E00-4843-ABC7-183F7415ADF8}" type="sibTrans" cxnId="{CBA988B2-66EC-414F-AD63-25488918C2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8A2690F-A707-46A4-B79D-8238F759E6B2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Маркер-фонарик;</a:t>
          </a:r>
          <a:endParaRPr lang="ru-RU">
            <a:solidFill>
              <a:schemeClr val="tx1"/>
            </a:solidFill>
          </a:endParaRPr>
        </a:p>
      </dgm:t>
    </dgm:pt>
    <dgm:pt modelId="{90BD53B6-25AC-4182-9AE3-CCB1567ED06E}" type="parTrans" cxnId="{51398579-76C7-4A9B-B7BA-6876308577B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10251E0-B2E8-4060-84A6-C93970C6D90A}" type="sibTrans" cxnId="{51398579-76C7-4A9B-B7BA-6876308577B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E9213B2-238A-491C-B20C-2B05A7CFF1AD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Трафарет с различными изображениями;</a:t>
          </a:r>
          <a:endParaRPr lang="ru-RU">
            <a:solidFill>
              <a:schemeClr val="tx1"/>
            </a:solidFill>
          </a:endParaRPr>
        </a:p>
      </dgm:t>
    </dgm:pt>
    <dgm:pt modelId="{8F0ECC7F-59BF-4388-97BD-3D32FE663E42}" type="parTrans" cxnId="{6663A153-FD6E-4084-9B8E-BF50C5070D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C03D3FD-81EB-495A-839E-95DD1EBBC8FA}" type="sibTrans" cxnId="{6663A153-FD6E-4084-9B8E-BF50C5070D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E1CC8A3-F6C9-4F83-9EA1-E698B2B4963E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Инструкции.</a:t>
          </a:r>
          <a:endParaRPr lang="ru-RU">
            <a:solidFill>
              <a:schemeClr val="tx1"/>
            </a:solidFill>
          </a:endParaRPr>
        </a:p>
      </dgm:t>
    </dgm:pt>
    <dgm:pt modelId="{707889F4-2C21-4E68-AA6F-ED1933EBE6A7}" type="parTrans" cxnId="{AF15DAB6-8EA2-4A2E-A47B-5C5984E6F2B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370E05-61B7-485D-A6F3-90431E84D694}" type="sibTrans" cxnId="{AF15DAB6-8EA2-4A2E-A47B-5C5984E6F2B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DE2DDD-CBB6-4872-97EE-66FFBAB3CCF5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2. Как правильно держать маркер для рисования на доске? </a:t>
          </a:r>
          <a:endParaRPr lang="ru-RU">
            <a:solidFill>
              <a:schemeClr val="tx1"/>
            </a:solidFill>
          </a:endParaRPr>
        </a:p>
      </dgm:t>
    </dgm:pt>
    <dgm:pt modelId="{09F90130-CA43-4519-9EAF-6E3637CEE723}" type="parTrans" cxnId="{7A2B2FDB-C7A1-4926-962C-61F3BB7D0D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4715877-FCB6-4BE0-8F57-12A8791924C1}" type="sibTrans" cxnId="{7A2B2FDB-C7A1-4926-962C-61F3BB7D0D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55140D2-951A-4EF3-ABF5-1C30D4D70858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Для нанесения световых линий на планшет, следует нажимать кнопку на маркере одновременно с прикосновением к поверхности доски. Регулировать чёткость, яркость и толщину линий можно с помощью расстояния от маркера до планшета: чем оно больше, тем менее чёткая и яркая получается линия. Чтобы добиться эффекта размытия поставьте маркер под углом к планшету. Не нужно давить маркером на поверхность доски. От этого чёткость и яркость линии не изменится.</a:t>
          </a:r>
          <a:endParaRPr lang="ru-RU">
            <a:solidFill>
              <a:schemeClr val="tx1"/>
            </a:solidFill>
          </a:endParaRPr>
        </a:p>
      </dgm:t>
    </dgm:pt>
    <dgm:pt modelId="{E72AC7CC-7518-4CFB-AE4B-DB73B766F46B}" type="parTrans" cxnId="{586C65F7-9391-4EE7-A4C8-73ED5A061F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54B0981-64B0-42AA-8FA2-9C8B9B0690DE}" type="sibTrans" cxnId="{586C65F7-9391-4EE7-A4C8-73ED5A061F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C7D72FD-BA10-4612-AFBB-88AC3592CE52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3. Сколько в среднем длится эффект от нанесения рисунка?</a:t>
          </a:r>
          <a:endParaRPr lang="ru-RU">
            <a:solidFill>
              <a:schemeClr val="tx1"/>
            </a:solidFill>
          </a:endParaRPr>
        </a:p>
      </dgm:t>
    </dgm:pt>
    <dgm:pt modelId="{5BE867EC-664E-49FD-86BD-B0A5FF9782A2}" type="parTrans" cxnId="{9D325BD8-E3F4-4D2E-97D5-6997AFC9648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18CB60-1C10-4FF0-94E6-1D9AEA98FDA7}" type="sibTrans" cxnId="{9D325BD8-E3F4-4D2E-97D5-6997AFC9648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8592A63-4FC1-4C47-AEE1-4C54A7914390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15 мин, затем постепенно исчезает.</a:t>
          </a:r>
          <a:endParaRPr lang="ru-RU">
            <a:solidFill>
              <a:schemeClr val="tx1"/>
            </a:solidFill>
          </a:endParaRPr>
        </a:p>
      </dgm:t>
    </dgm:pt>
    <dgm:pt modelId="{36590A9E-362D-441C-95B9-78A3E6E8C449}" type="parTrans" cxnId="{6CDF7F22-176C-4E1B-9B09-C43AB58EFD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F00BB97-E748-4074-A012-AB5694E28159}" type="sibTrans" cxnId="{6CDF7F22-176C-4E1B-9B09-C43AB58EFD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02914C6-286C-44CF-8C9B-F0B4B1FA52D0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4. За счет чего планшет излучает свечение?</a:t>
          </a:r>
          <a:endParaRPr lang="ru-RU">
            <a:solidFill>
              <a:schemeClr val="tx1"/>
            </a:solidFill>
          </a:endParaRPr>
        </a:p>
      </dgm:t>
    </dgm:pt>
    <dgm:pt modelId="{E1327FD2-A4B0-4A24-A7AC-1967A8DAC86C}" type="parTrans" cxnId="{46FE6416-8744-4465-AA6C-6294ADFE05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68C01EC-31B0-47B3-8FBF-5039ACD3ADE1}" type="sibTrans" cxnId="{46FE6416-8744-4465-AA6C-6294ADFE05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8D7D72F-1217-48E0-AA0D-7065297540D7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На поверхность планшета нанесено специальное покрытие – люминофор, который «накапливает» в себе свет после контакта с маркером-фонариком. </a:t>
          </a:r>
          <a:endParaRPr lang="ru-RU">
            <a:solidFill>
              <a:schemeClr val="tx1"/>
            </a:solidFill>
          </a:endParaRPr>
        </a:p>
      </dgm:t>
    </dgm:pt>
    <dgm:pt modelId="{763564ED-1E69-48BF-BB0E-7C4579327DE5}" type="parTrans" cxnId="{B0E71677-611B-4F5D-AC7F-3E7DC16BC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E74CBD-8B2D-416E-BE79-AA1D3FC7DD51}" type="sibTrans" cxnId="{B0E71677-611B-4F5D-AC7F-3E7DC16BC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E22B3B5-B9ED-4F39-A2AF-937C012CB755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5. Что интереснее всего было для вас при работе на световом планшете?</a:t>
          </a:r>
          <a:endParaRPr lang="ru-RU">
            <a:solidFill>
              <a:schemeClr val="tx1"/>
            </a:solidFill>
          </a:endParaRPr>
        </a:p>
      </dgm:t>
    </dgm:pt>
    <dgm:pt modelId="{F285243C-CFE8-429B-B882-9BAD299CFFC5}" type="parTrans" cxnId="{C9A85689-EE85-4D84-86A0-0D1C682781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712A615-8847-4493-8BB4-D68E75FCAC77}" type="sibTrans" cxnId="{C9A85689-EE85-4D84-86A0-0D1C682781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5F41A5E-8C62-4FA0-B0C4-293A73FFA34D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Какая работа понравилась больше остальных? Почему? – Ответы обучающихся.</a:t>
          </a:r>
          <a:endParaRPr lang="ru-RU">
            <a:solidFill>
              <a:schemeClr val="tx1"/>
            </a:solidFill>
          </a:endParaRPr>
        </a:p>
      </dgm:t>
    </dgm:pt>
    <dgm:pt modelId="{7C923DD1-4279-49DA-A99F-01659FB03B63}" type="parTrans" cxnId="{64DFB798-1F15-49A0-857C-DD334963D2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E8FC8DA-B71F-4F27-9B9D-9D26082F0DA1}" type="sibTrans" cxnId="{64DFB798-1F15-49A0-857C-DD334963D2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1D711A1-3C64-4921-B3D3-83D7CD229B01}" type="pres">
      <dgm:prSet presAssocID="{6030650B-7FFA-4668-BAF9-CA871682CD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8504DA-6A89-4DAF-B410-80A42633A088}" type="pres">
      <dgm:prSet presAssocID="{71B88D35-D212-4D92-BAF1-08011519E374}" presName="parentLin" presStyleCnt="0"/>
      <dgm:spPr/>
    </dgm:pt>
    <dgm:pt modelId="{DEDE897F-40BC-444E-BD79-D92FDC9B8195}" type="pres">
      <dgm:prSet presAssocID="{71B88D35-D212-4D92-BAF1-08011519E37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881057D-BDC7-44E9-BDC8-779FB7366D98}" type="pres">
      <dgm:prSet presAssocID="{71B88D35-D212-4D92-BAF1-08011519E37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65ED7-7670-4859-90A1-B504323499D4}" type="pres">
      <dgm:prSet presAssocID="{71B88D35-D212-4D92-BAF1-08011519E374}" presName="negativeSpace" presStyleCnt="0"/>
      <dgm:spPr/>
    </dgm:pt>
    <dgm:pt modelId="{EB3827A8-897A-413F-A21C-CF61E6F0A6AD}" type="pres">
      <dgm:prSet presAssocID="{71B88D35-D212-4D92-BAF1-08011519E374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E8DC4-D3EC-41AB-88A2-1FA37EFB19FD}" type="pres">
      <dgm:prSet presAssocID="{41881150-42C2-4AF5-9BE2-86ABBE7D49F7}" presName="spaceBetweenRectangles" presStyleCnt="0"/>
      <dgm:spPr/>
    </dgm:pt>
    <dgm:pt modelId="{999FFA68-A475-40B2-9004-A34A4321C744}" type="pres">
      <dgm:prSet presAssocID="{DADE2DDD-CBB6-4872-97EE-66FFBAB3CCF5}" presName="parentLin" presStyleCnt="0"/>
      <dgm:spPr/>
    </dgm:pt>
    <dgm:pt modelId="{C147D1CE-4E18-45EF-85D2-042EF97E0488}" type="pres">
      <dgm:prSet presAssocID="{DADE2DDD-CBB6-4872-97EE-66FFBAB3CCF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BFEFB08-0953-4512-9E77-8D0558EA490E}" type="pres">
      <dgm:prSet presAssocID="{DADE2DDD-CBB6-4872-97EE-66FFBAB3CCF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5B48D-302A-4AC0-BBE6-075C08036E28}" type="pres">
      <dgm:prSet presAssocID="{DADE2DDD-CBB6-4872-97EE-66FFBAB3CCF5}" presName="negativeSpace" presStyleCnt="0"/>
      <dgm:spPr/>
    </dgm:pt>
    <dgm:pt modelId="{6DF47604-7822-4C04-907F-994D10B7CF89}" type="pres">
      <dgm:prSet presAssocID="{DADE2DDD-CBB6-4872-97EE-66FFBAB3CCF5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35D52-A185-4B10-9F4E-9E124F1DEE5E}" type="pres">
      <dgm:prSet presAssocID="{E4715877-FCB6-4BE0-8F57-12A8791924C1}" presName="spaceBetweenRectangles" presStyleCnt="0"/>
      <dgm:spPr/>
    </dgm:pt>
    <dgm:pt modelId="{DFF692DE-B3D8-4A9D-A6F4-B4323AFDE7D7}" type="pres">
      <dgm:prSet presAssocID="{5C7D72FD-BA10-4612-AFBB-88AC3592CE52}" presName="parentLin" presStyleCnt="0"/>
      <dgm:spPr/>
    </dgm:pt>
    <dgm:pt modelId="{A12C5F57-60E7-4113-93F8-F00175596184}" type="pres">
      <dgm:prSet presAssocID="{5C7D72FD-BA10-4612-AFBB-88AC3592CE5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F9DA6ED-48AD-4758-987D-DD2F079E069E}" type="pres">
      <dgm:prSet presAssocID="{5C7D72FD-BA10-4612-AFBB-88AC3592CE5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4BB51-5162-4CB3-90C7-1CB389CE3EC2}" type="pres">
      <dgm:prSet presAssocID="{5C7D72FD-BA10-4612-AFBB-88AC3592CE52}" presName="negativeSpace" presStyleCnt="0"/>
      <dgm:spPr/>
    </dgm:pt>
    <dgm:pt modelId="{1E9AC534-43E2-410E-AD75-0E2EDBF2299E}" type="pres">
      <dgm:prSet presAssocID="{5C7D72FD-BA10-4612-AFBB-88AC3592CE5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889B1-0A82-4DD0-B4A1-5A98705D6DD6}" type="pres">
      <dgm:prSet presAssocID="{B718CB60-1C10-4FF0-94E6-1D9AEA98FDA7}" presName="spaceBetweenRectangles" presStyleCnt="0"/>
      <dgm:spPr/>
    </dgm:pt>
    <dgm:pt modelId="{89566048-A1D3-4DBF-B131-44B7836AAD81}" type="pres">
      <dgm:prSet presAssocID="{D02914C6-286C-44CF-8C9B-F0B4B1FA52D0}" presName="parentLin" presStyleCnt="0"/>
      <dgm:spPr/>
    </dgm:pt>
    <dgm:pt modelId="{314009F5-2F5D-4203-BEFF-02CB9EA90A1A}" type="pres">
      <dgm:prSet presAssocID="{D02914C6-286C-44CF-8C9B-F0B4B1FA52D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765E8FA-9C92-42E9-8EF7-AA0C3211C4D1}" type="pres">
      <dgm:prSet presAssocID="{D02914C6-286C-44CF-8C9B-F0B4B1FA52D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27D03-9E5A-48F1-926C-05ACC8BA07B6}" type="pres">
      <dgm:prSet presAssocID="{D02914C6-286C-44CF-8C9B-F0B4B1FA52D0}" presName="negativeSpace" presStyleCnt="0"/>
      <dgm:spPr/>
    </dgm:pt>
    <dgm:pt modelId="{6585D06C-94EF-45F5-B1F4-C43800D1CE33}" type="pres">
      <dgm:prSet presAssocID="{D02914C6-286C-44CF-8C9B-F0B4B1FA52D0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49818-783C-4EB1-92F7-6CE9635E140B}" type="pres">
      <dgm:prSet presAssocID="{168C01EC-31B0-47B3-8FBF-5039ACD3ADE1}" presName="spaceBetweenRectangles" presStyleCnt="0"/>
      <dgm:spPr/>
    </dgm:pt>
    <dgm:pt modelId="{74F2FD34-7C9C-46B0-80F9-486B17A3494E}" type="pres">
      <dgm:prSet presAssocID="{CE22B3B5-B9ED-4F39-A2AF-937C012CB755}" presName="parentLin" presStyleCnt="0"/>
      <dgm:spPr/>
    </dgm:pt>
    <dgm:pt modelId="{8A0703ED-5F47-4390-A94C-6A8A45BA3B7C}" type="pres">
      <dgm:prSet presAssocID="{CE22B3B5-B9ED-4F39-A2AF-937C012CB755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3C1D141-AA4C-41DC-9AB7-FD74F05BC65E}" type="pres">
      <dgm:prSet presAssocID="{CE22B3B5-B9ED-4F39-A2AF-937C012CB75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CBB7A-03EC-4236-8974-0E668E431EE6}" type="pres">
      <dgm:prSet presAssocID="{CE22B3B5-B9ED-4F39-A2AF-937C012CB755}" presName="negativeSpace" presStyleCnt="0"/>
      <dgm:spPr/>
    </dgm:pt>
    <dgm:pt modelId="{5FED3DFE-6C0B-40A2-9354-3FAA0A01ADBF}" type="pres">
      <dgm:prSet presAssocID="{CE22B3B5-B9ED-4F39-A2AF-937C012CB755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2B2FDB-C7A1-4926-962C-61F3BB7D0D55}" srcId="{6030650B-7FFA-4668-BAF9-CA871682CDAA}" destId="{DADE2DDD-CBB6-4872-97EE-66FFBAB3CCF5}" srcOrd="1" destOrd="0" parTransId="{09F90130-CA43-4519-9EAF-6E3637CEE723}" sibTransId="{E4715877-FCB6-4BE0-8F57-12A8791924C1}"/>
    <dgm:cxn modelId="{6CDF7F22-176C-4E1B-9B09-C43AB58EFDA6}" srcId="{5C7D72FD-BA10-4612-AFBB-88AC3592CE52}" destId="{98592A63-4FC1-4C47-AEE1-4C54A7914390}" srcOrd="0" destOrd="0" parTransId="{36590A9E-362D-441C-95B9-78A3E6E8C449}" sibTransId="{AF00BB97-E748-4074-A012-AB5694E28159}"/>
    <dgm:cxn modelId="{9693EAFE-6A7C-4C23-AB8D-97638442E738}" type="presOf" srcId="{A55140D2-951A-4EF3-ABF5-1C30D4D70858}" destId="{6DF47604-7822-4C04-907F-994D10B7CF89}" srcOrd="0" destOrd="0" presId="urn:microsoft.com/office/officeart/2005/8/layout/list1"/>
    <dgm:cxn modelId="{9FC640D9-E226-41E9-ABFA-1C8690DA8837}" type="presOf" srcId="{71B88D35-D212-4D92-BAF1-08011519E374}" destId="{DEDE897F-40BC-444E-BD79-D92FDC9B8195}" srcOrd="0" destOrd="0" presId="urn:microsoft.com/office/officeart/2005/8/layout/list1"/>
    <dgm:cxn modelId="{64DFB798-1F15-49A0-857C-DD334963D257}" srcId="{CE22B3B5-B9ED-4F39-A2AF-937C012CB755}" destId="{75F41A5E-8C62-4FA0-B0C4-293A73FFA34D}" srcOrd="0" destOrd="0" parTransId="{7C923DD1-4279-49DA-A99F-01659FB03B63}" sibTransId="{BE8FC8DA-B71F-4F27-9B9D-9D26082F0DA1}"/>
    <dgm:cxn modelId="{586C65F7-9391-4EE7-A4C8-73ED5A061F35}" srcId="{DADE2DDD-CBB6-4872-97EE-66FFBAB3CCF5}" destId="{A55140D2-951A-4EF3-ABF5-1C30D4D70858}" srcOrd="0" destOrd="0" parTransId="{E72AC7CC-7518-4CFB-AE4B-DB73B766F46B}" sibTransId="{054B0981-64B0-42AA-8FA2-9C8B9B0690DE}"/>
    <dgm:cxn modelId="{6663A153-FD6E-4084-9B8E-BF50C5070D46}" srcId="{71B88D35-D212-4D92-BAF1-08011519E374}" destId="{3E9213B2-238A-491C-B20C-2B05A7CFF1AD}" srcOrd="2" destOrd="0" parTransId="{8F0ECC7F-59BF-4388-97BD-3D32FE663E42}" sibTransId="{0C03D3FD-81EB-495A-839E-95DD1EBBC8FA}"/>
    <dgm:cxn modelId="{5FBF1C72-D424-4B1E-B762-50F7D3FC1399}" type="presOf" srcId="{6030650B-7FFA-4668-BAF9-CA871682CDAA}" destId="{31D711A1-3C64-4921-B3D3-83D7CD229B01}" srcOrd="0" destOrd="0" presId="urn:microsoft.com/office/officeart/2005/8/layout/list1"/>
    <dgm:cxn modelId="{C9A85689-EE85-4D84-86A0-0D1C6827815C}" srcId="{6030650B-7FFA-4668-BAF9-CA871682CDAA}" destId="{CE22B3B5-B9ED-4F39-A2AF-937C012CB755}" srcOrd="4" destOrd="0" parTransId="{F285243C-CFE8-429B-B882-9BAD299CFFC5}" sibTransId="{8712A615-8847-4493-8BB4-D68E75FCAC77}"/>
    <dgm:cxn modelId="{644AE390-0AE6-4F43-BD0B-BC6F0AC8D529}" type="presOf" srcId="{D02914C6-286C-44CF-8C9B-F0B4B1FA52D0}" destId="{A765E8FA-9C92-42E9-8EF7-AA0C3211C4D1}" srcOrd="1" destOrd="0" presId="urn:microsoft.com/office/officeart/2005/8/layout/list1"/>
    <dgm:cxn modelId="{67B43454-FBF3-46E3-AA3C-FA6377EC301C}" type="presOf" srcId="{DADE2DDD-CBB6-4872-97EE-66FFBAB3CCF5}" destId="{C147D1CE-4E18-45EF-85D2-042EF97E0488}" srcOrd="0" destOrd="0" presId="urn:microsoft.com/office/officeart/2005/8/layout/list1"/>
    <dgm:cxn modelId="{AF15DAB6-8EA2-4A2E-A47B-5C5984E6F2B5}" srcId="{71B88D35-D212-4D92-BAF1-08011519E374}" destId="{BE1CC8A3-F6C9-4F83-9EA1-E698B2B4963E}" srcOrd="3" destOrd="0" parTransId="{707889F4-2C21-4E68-AA6F-ED1933EBE6A7}" sibTransId="{D3370E05-61B7-485D-A6F3-90431E84D694}"/>
    <dgm:cxn modelId="{9AA15AA6-DE41-4CB1-96B5-E36706C6CC16}" type="presOf" srcId="{98592A63-4FC1-4C47-AEE1-4C54A7914390}" destId="{1E9AC534-43E2-410E-AD75-0E2EDBF2299E}" srcOrd="0" destOrd="0" presId="urn:microsoft.com/office/officeart/2005/8/layout/list1"/>
    <dgm:cxn modelId="{9D325BD8-E3F4-4D2E-97D5-6997AFC9648D}" srcId="{6030650B-7FFA-4668-BAF9-CA871682CDAA}" destId="{5C7D72FD-BA10-4612-AFBB-88AC3592CE52}" srcOrd="2" destOrd="0" parTransId="{5BE867EC-664E-49FD-86BD-B0A5FF9782A2}" sibTransId="{B718CB60-1C10-4FF0-94E6-1D9AEA98FDA7}"/>
    <dgm:cxn modelId="{E6B4ED23-F7C2-4ECF-82C4-080EF2A65986}" type="presOf" srcId="{BE1CC8A3-F6C9-4F83-9EA1-E698B2B4963E}" destId="{EB3827A8-897A-413F-A21C-CF61E6F0A6AD}" srcOrd="0" destOrd="3" presId="urn:microsoft.com/office/officeart/2005/8/layout/list1"/>
    <dgm:cxn modelId="{B0E71677-611B-4F5D-AC7F-3E7DC16BCDBC}" srcId="{D02914C6-286C-44CF-8C9B-F0B4B1FA52D0}" destId="{88D7D72F-1217-48E0-AA0D-7065297540D7}" srcOrd="0" destOrd="0" parTransId="{763564ED-1E69-48BF-BB0E-7C4579327DE5}" sibTransId="{ACE74CBD-8B2D-416E-BE79-AA1D3FC7DD51}"/>
    <dgm:cxn modelId="{162E6215-EC47-4C30-8EEF-0493DAF3CCAB}" type="presOf" srcId="{75F41A5E-8C62-4FA0-B0C4-293A73FFA34D}" destId="{5FED3DFE-6C0B-40A2-9354-3FAA0A01ADBF}" srcOrd="0" destOrd="0" presId="urn:microsoft.com/office/officeart/2005/8/layout/list1"/>
    <dgm:cxn modelId="{087950AF-5C66-4A32-BB26-4DAF700C80F6}" type="presOf" srcId="{CE22B3B5-B9ED-4F39-A2AF-937C012CB755}" destId="{B3C1D141-AA4C-41DC-9AB7-FD74F05BC65E}" srcOrd="1" destOrd="0" presId="urn:microsoft.com/office/officeart/2005/8/layout/list1"/>
    <dgm:cxn modelId="{79CDC273-60A1-45FC-9B9A-813BFAC5DBF3}" type="presOf" srcId="{CE22B3B5-B9ED-4F39-A2AF-937C012CB755}" destId="{8A0703ED-5F47-4390-A94C-6A8A45BA3B7C}" srcOrd="0" destOrd="0" presId="urn:microsoft.com/office/officeart/2005/8/layout/list1"/>
    <dgm:cxn modelId="{1ED7042B-ABCB-4DB4-B966-03A64E6D6EE0}" srcId="{6030650B-7FFA-4668-BAF9-CA871682CDAA}" destId="{71B88D35-D212-4D92-BAF1-08011519E374}" srcOrd="0" destOrd="0" parTransId="{AC249166-CB64-4D1A-9D80-E2FFCF9F5221}" sibTransId="{41881150-42C2-4AF5-9BE2-86ABBE7D49F7}"/>
    <dgm:cxn modelId="{2421C6D1-35CD-4316-B77B-EFFE70E2BFAD}" type="presOf" srcId="{3E9213B2-238A-491C-B20C-2B05A7CFF1AD}" destId="{EB3827A8-897A-413F-A21C-CF61E6F0A6AD}" srcOrd="0" destOrd="2" presId="urn:microsoft.com/office/officeart/2005/8/layout/list1"/>
    <dgm:cxn modelId="{A83EBB6F-D63D-424E-A8B1-59C359CB6D00}" type="presOf" srcId="{DADE2DDD-CBB6-4872-97EE-66FFBAB3CCF5}" destId="{3BFEFB08-0953-4512-9E77-8D0558EA490E}" srcOrd="1" destOrd="0" presId="urn:microsoft.com/office/officeart/2005/8/layout/list1"/>
    <dgm:cxn modelId="{72E59578-EF98-4A1E-B034-C0D999F6E277}" type="presOf" srcId="{71B88D35-D212-4D92-BAF1-08011519E374}" destId="{D881057D-BDC7-44E9-BDC8-779FB7366D98}" srcOrd="1" destOrd="0" presId="urn:microsoft.com/office/officeart/2005/8/layout/list1"/>
    <dgm:cxn modelId="{46FE6416-8744-4465-AA6C-6294ADFE05A9}" srcId="{6030650B-7FFA-4668-BAF9-CA871682CDAA}" destId="{D02914C6-286C-44CF-8C9B-F0B4B1FA52D0}" srcOrd="3" destOrd="0" parTransId="{E1327FD2-A4B0-4A24-A7AC-1967A8DAC86C}" sibTransId="{168C01EC-31B0-47B3-8FBF-5039ACD3ADE1}"/>
    <dgm:cxn modelId="{A06D542C-18A1-4478-B8AD-9137317137EA}" type="presOf" srcId="{5C7D72FD-BA10-4612-AFBB-88AC3592CE52}" destId="{6F9DA6ED-48AD-4758-987D-DD2F079E069E}" srcOrd="1" destOrd="0" presId="urn:microsoft.com/office/officeart/2005/8/layout/list1"/>
    <dgm:cxn modelId="{10E94C3D-3EFB-436E-A801-3EC85EE4AC95}" type="presOf" srcId="{2ED5C621-7DB4-4C48-AFD3-6AB5B3B473CE}" destId="{EB3827A8-897A-413F-A21C-CF61E6F0A6AD}" srcOrd="0" destOrd="0" presId="urn:microsoft.com/office/officeart/2005/8/layout/list1"/>
    <dgm:cxn modelId="{463FAEB9-CF27-4CB4-8D5B-D764AA9B69AA}" type="presOf" srcId="{D02914C6-286C-44CF-8C9B-F0B4B1FA52D0}" destId="{314009F5-2F5D-4203-BEFF-02CB9EA90A1A}" srcOrd="0" destOrd="0" presId="urn:microsoft.com/office/officeart/2005/8/layout/list1"/>
    <dgm:cxn modelId="{51398579-76C7-4A9B-B7BA-6876308577B8}" srcId="{71B88D35-D212-4D92-BAF1-08011519E374}" destId="{68A2690F-A707-46A4-B79D-8238F759E6B2}" srcOrd="1" destOrd="0" parTransId="{90BD53B6-25AC-4182-9AE3-CCB1567ED06E}" sibTransId="{E10251E0-B2E8-4060-84A6-C93970C6D90A}"/>
    <dgm:cxn modelId="{600E8D1E-325B-4CF6-9B9A-B333729F7DD1}" type="presOf" srcId="{88D7D72F-1217-48E0-AA0D-7065297540D7}" destId="{6585D06C-94EF-45F5-B1F4-C43800D1CE33}" srcOrd="0" destOrd="0" presId="urn:microsoft.com/office/officeart/2005/8/layout/list1"/>
    <dgm:cxn modelId="{CBA988B2-66EC-414F-AD63-25488918C29A}" srcId="{71B88D35-D212-4D92-BAF1-08011519E374}" destId="{2ED5C621-7DB4-4C48-AFD3-6AB5B3B473CE}" srcOrd="0" destOrd="0" parTransId="{163E5B92-494D-476C-AA06-7FB0A7FA2D79}" sibTransId="{FD78CEF2-4E00-4843-ABC7-183F7415ADF8}"/>
    <dgm:cxn modelId="{76CACB01-94E0-4EB3-A5BA-E20FDBAB23BF}" type="presOf" srcId="{5C7D72FD-BA10-4612-AFBB-88AC3592CE52}" destId="{A12C5F57-60E7-4113-93F8-F00175596184}" srcOrd="0" destOrd="0" presId="urn:microsoft.com/office/officeart/2005/8/layout/list1"/>
    <dgm:cxn modelId="{02A4737A-B83A-4CAE-B99F-FB6C37058699}" type="presOf" srcId="{68A2690F-A707-46A4-B79D-8238F759E6B2}" destId="{EB3827A8-897A-413F-A21C-CF61E6F0A6AD}" srcOrd="0" destOrd="1" presId="urn:microsoft.com/office/officeart/2005/8/layout/list1"/>
    <dgm:cxn modelId="{DBA7FD56-521D-4112-9B4A-3D445873BF83}" type="presParOf" srcId="{31D711A1-3C64-4921-B3D3-83D7CD229B01}" destId="{1D8504DA-6A89-4DAF-B410-80A42633A088}" srcOrd="0" destOrd="0" presId="urn:microsoft.com/office/officeart/2005/8/layout/list1"/>
    <dgm:cxn modelId="{B33BDD6B-07FD-4FCF-B4FE-D1AF3D476089}" type="presParOf" srcId="{1D8504DA-6A89-4DAF-B410-80A42633A088}" destId="{DEDE897F-40BC-444E-BD79-D92FDC9B8195}" srcOrd="0" destOrd="0" presId="urn:microsoft.com/office/officeart/2005/8/layout/list1"/>
    <dgm:cxn modelId="{15C16292-A4BE-46E3-8BBA-62BA07BB753F}" type="presParOf" srcId="{1D8504DA-6A89-4DAF-B410-80A42633A088}" destId="{D881057D-BDC7-44E9-BDC8-779FB7366D98}" srcOrd="1" destOrd="0" presId="urn:microsoft.com/office/officeart/2005/8/layout/list1"/>
    <dgm:cxn modelId="{462BC5C0-6623-46A6-B6C5-25A01E696B3D}" type="presParOf" srcId="{31D711A1-3C64-4921-B3D3-83D7CD229B01}" destId="{FFC65ED7-7670-4859-90A1-B504323499D4}" srcOrd="1" destOrd="0" presId="urn:microsoft.com/office/officeart/2005/8/layout/list1"/>
    <dgm:cxn modelId="{79F4F03A-8CDE-4D96-B9B9-6B89B3FE14CD}" type="presParOf" srcId="{31D711A1-3C64-4921-B3D3-83D7CD229B01}" destId="{EB3827A8-897A-413F-A21C-CF61E6F0A6AD}" srcOrd="2" destOrd="0" presId="urn:microsoft.com/office/officeart/2005/8/layout/list1"/>
    <dgm:cxn modelId="{29357744-DCAD-4E68-A5A1-CC99294A1800}" type="presParOf" srcId="{31D711A1-3C64-4921-B3D3-83D7CD229B01}" destId="{2E2E8DC4-D3EC-41AB-88A2-1FA37EFB19FD}" srcOrd="3" destOrd="0" presId="urn:microsoft.com/office/officeart/2005/8/layout/list1"/>
    <dgm:cxn modelId="{D8265B7F-19B0-4B77-ADA6-1D7175C1598B}" type="presParOf" srcId="{31D711A1-3C64-4921-B3D3-83D7CD229B01}" destId="{999FFA68-A475-40B2-9004-A34A4321C744}" srcOrd="4" destOrd="0" presId="urn:microsoft.com/office/officeart/2005/8/layout/list1"/>
    <dgm:cxn modelId="{6393DE8A-850F-41D8-AD69-1888C32D857F}" type="presParOf" srcId="{999FFA68-A475-40B2-9004-A34A4321C744}" destId="{C147D1CE-4E18-45EF-85D2-042EF97E0488}" srcOrd="0" destOrd="0" presId="urn:microsoft.com/office/officeart/2005/8/layout/list1"/>
    <dgm:cxn modelId="{DD81FBDD-F053-4831-B264-BF41A6D216B9}" type="presParOf" srcId="{999FFA68-A475-40B2-9004-A34A4321C744}" destId="{3BFEFB08-0953-4512-9E77-8D0558EA490E}" srcOrd="1" destOrd="0" presId="urn:microsoft.com/office/officeart/2005/8/layout/list1"/>
    <dgm:cxn modelId="{E7ACE339-05F8-4245-9E8E-5CD7A3C04496}" type="presParOf" srcId="{31D711A1-3C64-4921-B3D3-83D7CD229B01}" destId="{C835B48D-302A-4AC0-BBE6-075C08036E28}" srcOrd="5" destOrd="0" presId="urn:microsoft.com/office/officeart/2005/8/layout/list1"/>
    <dgm:cxn modelId="{32B94DC3-281D-4D4A-ACDC-5049DC9CC496}" type="presParOf" srcId="{31D711A1-3C64-4921-B3D3-83D7CD229B01}" destId="{6DF47604-7822-4C04-907F-994D10B7CF89}" srcOrd="6" destOrd="0" presId="urn:microsoft.com/office/officeart/2005/8/layout/list1"/>
    <dgm:cxn modelId="{51F922C9-20D6-43E3-90D4-E72B3EC24EDA}" type="presParOf" srcId="{31D711A1-3C64-4921-B3D3-83D7CD229B01}" destId="{A3335D52-A185-4B10-9F4E-9E124F1DEE5E}" srcOrd="7" destOrd="0" presId="urn:microsoft.com/office/officeart/2005/8/layout/list1"/>
    <dgm:cxn modelId="{8BEA0467-5A85-400D-BCD4-2DDD65275D6C}" type="presParOf" srcId="{31D711A1-3C64-4921-B3D3-83D7CD229B01}" destId="{DFF692DE-B3D8-4A9D-A6F4-B4323AFDE7D7}" srcOrd="8" destOrd="0" presId="urn:microsoft.com/office/officeart/2005/8/layout/list1"/>
    <dgm:cxn modelId="{A3BF8165-B437-4F43-970E-B214429FDC90}" type="presParOf" srcId="{DFF692DE-B3D8-4A9D-A6F4-B4323AFDE7D7}" destId="{A12C5F57-60E7-4113-93F8-F00175596184}" srcOrd="0" destOrd="0" presId="urn:microsoft.com/office/officeart/2005/8/layout/list1"/>
    <dgm:cxn modelId="{ECFE280F-6849-4D00-BCC2-482F6C4F5D8E}" type="presParOf" srcId="{DFF692DE-B3D8-4A9D-A6F4-B4323AFDE7D7}" destId="{6F9DA6ED-48AD-4758-987D-DD2F079E069E}" srcOrd="1" destOrd="0" presId="urn:microsoft.com/office/officeart/2005/8/layout/list1"/>
    <dgm:cxn modelId="{9AF61B54-A5F5-4510-AB4E-BC2FA5EC6FD5}" type="presParOf" srcId="{31D711A1-3C64-4921-B3D3-83D7CD229B01}" destId="{ACC4BB51-5162-4CB3-90C7-1CB389CE3EC2}" srcOrd="9" destOrd="0" presId="urn:microsoft.com/office/officeart/2005/8/layout/list1"/>
    <dgm:cxn modelId="{79115382-F276-4DA2-A99B-FB41CF8D3B11}" type="presParOf" srcId="{31D711A1-3C64-4921-B3D3-83D7CD229B01}" destId="{1E9AC534-43E2-410E-AD75-0E2EDBF2299E}" srcOrd="10" destOrd="0" presId="urn:microsoft.com/office/officeart/2005/8/layout/list1"/>
    <dgm:cxn modelId="{F91649B7-5AF7-4293-BF98-347D320E3F0A}" type="presParOf" srcId="{31D711A1-3C64-4921-B3D3-83D7CD229B01}" destId="{FF5889B1-0A82-4DD0-B4A1-5A98705D6DD6}" srcOrd="11" destOrd="0" presId="urn:microsoft.com/office/officeart/2005/8/layout/list1"/>
    <dgm:cxn modelId="{AC79AFEA-4C07-4135-B349-0AD39A9A883F}" type="presParOf" srcId="{31D711A1-3C64-4921-B3D3-83D7CD229B01}" destId="{89566048-A1D3-4DBF-B131-44B7836AAD81}" srcOrd="12" destOrd="0" presId="urn:microsoft.com/office/officeart/2005/8/layout/list1"/>
    <dgm:cxn modelId="{7400FDB5-6A0D-4DFA-AC6A-6CD168470C18}" type="presParOf" srcId="{89566048-A1D3-4DBF-B131-44B7836AAD81}" destId="{314009F5-2F5D-4203-BEFF-02CB9EA90A1A}" srcOrd="0" destOrd="0" presId="urn:microsoft.com/office/officeart/2005/8/layout/list1"/>
    <dgm:cxn modelId="{D8090C3F-6357-40D9-B371-DFC626FC2CC7}" type="presParOf" srcId="{89566048-A1D3-4DBF-B131-44B7836AAD81}" destId="{A765E8FA-9C92-42E9-8EF7-AA0C3211C4D1}" srcOrd="1" destOrd="0" presId="urn:microsoft.com/office/officeart/2005/8/layout/list1"/>
    <dgm:cxn modelId="{60437519-9016-4003-B819-001DE7BB354B}" type="presParOf" srcId="{31D711A1-3C64-4921-B3D3-83D7CD229B01}" destId="{8EC27D03-9E5A-48F1-926C-05ACC8BA07B6}" srcOrd="13" destOrd="0" presId="urn:microsoft.com/office/officeart/2005/8/layout/list1"/>
    <dgm:cxn modelId="{D888FEEF-81AE-47B0-8AB9-9960B0B12C3D}" type="presParOf" srcId="{31D711A1-3C64-4921-B3D3-83D7CD229B01}" destId="{6585D06C-94EF-45F5-B1F4-C43800D1CE33}" srcOrd="14" destOrd="0" presId="urn:microsoft.com/office/officeart/2005/8/layout/list1"/>
    <dgm:cxn modelId="{78308E76-95FD-4ABD-8185-4230A04D0091}" type="presParOf" srcId="{31D711A1-3C64-4921-B3D3-83D7CD229B01}" destId="{00D49818-783C-4EB1-92F7-6CE9635E140B}" srcOrd="15" destOrd="0" presId="urn:microsoft.com/office/officeart/2005/8/layout/list1"/>
    <dgm:cxn modelId="{9DD071D2-BEBC-4771-A4CA-C45CD3BBE39E}" type="presParOf" srcId="{31D711A1-3C64-4921-B3D3-83D7CD229B01}" destId="{74F2FD34-7C9C-46B0-80F9-486B17A3494E}" srcOrd="16" destOrd="0" presId="urn:microsoft.com/office/officeart/2005/8/layout/list1"/>
    <dgm:cxn modelId="{AADDD6BD-A761-4D70-B78A-5B5CB0F5ACF1}" type="presParOf" srcId="{74F2FD34-7C9C-46B0-80F9-486B17A3494E}" destId="{8A0703ED-5F47-4390-A94C-6A8A45BA3B7C}" srcOrd="0" destOrd="0" presId="urn:microsoft.com/office/officeart/2005/8/layout/list1"/>
    <dgm:cxn modelId="{741C04EF-5C8C-4B4D-8C3B-C93AF1AA43CD}" type="presParOf" srcId="{74F2FD34-7C9C-46B0-80F9-486B17A3494E}" destId="{B3C1D141-AA4C-41DC-9AB7-FD74F05BC65E}" srcOrd="1" destOrd="0" presId="urn:microsoft.com/office/officeart/2005/8/layout/list1"/>
    <dgm:cxn modelId="{C8DF37F7-CF92-4BCE-A7FA-CD39B75E04EB}" type="presParOf" srcId="{31D711A1-3C64-4921-B3D3-83D7CD229B01}" destId="{282CBB7A-03EC-4236-8974-0E668E431EE6}" srcOrd="17" destOrd="0" presId="urn:microsoft.com/office/officeart/2005/8/layout/list1"/>
    <dgm:cxn modelId="{5439459B-A276-4B0A-AE74-A2F00E22BD40}" type="presParOf" srcId="{31D711A1-3C64-4921-B3D3-83D7CD229B01}" destId="{5FED3DFE-6C0B-40A2-9354-3FAA0A01ADB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444ED17-10D6-40AD-9285-7C0C8A55CDEC}" type="doc">
      <dgm:prSet loTypeId="urn:microsoft.com/office/officeart/2005/8/layout/vList5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6C208BFC-1B84-4AF2-9C84-DAE796D2BF83}">
      <dgm:prSet/>
      <dgm:spPr/>
      <dgm:t>
        <a:bodyPr/>
        <a:lstStyle/>
        <a:p>
          <a:pPr rtl="0"/>
          <a:r>
            <a:rPr lang="ru-RU" b="1" i="0" smtClean="0"/>
            <a:t>Задание 1. </a:t>
          </a:r>
          <a:endParaRPr lang="ru-RU"/>
        </a:p>
      </dgm:t>
    </dgm:pt>
    <dgm:pt modelId="{AD559438-9324-40BB-AFDF-EC4606159D7F}" type="parTrans" cxnId="{C8F44FA5-EDEB-4BCF-AA94-D9A1A5E07327}">
      <dgm:prSet/>
      <dgm:spPr/>
      <dgm:t>
        <a:bodyPr/>
        <a:lstStyle/>
        <a:p>
          <a:endParaRPr lang="ru-RU"/>
        </a:p>
      </dgm:t>
    </dgm:pt>
    <dgm:pt modelId="{5392A2C0-519F-478A-AF19-0C396C5DF9D0}" type="sibTrans" cxnId="{C8F44FA5-EDEB-4BCF-AA94-D9A1A5E07327}">
      <dgm:prSet/>
      <dgm:spPr/>
      <dgm:t>
        <a:bodyPr/>
        <a:lstStyle/>
        <a:p>
          <a:endParaRPr lang="ru-RU"/>
        </a:p>
      </dgm:t>
    </dgm:pt>
    <dgm:pt modelId="{FD54573B-BB9D-44EE-98E5-37923277228B}">
      <dgm:prSet/>
      <dgm:spPr/>
      <dgm:t>
        <a:bodyPr/>
        <a:lstStyle/>
        <a:p>
          <a:pPr rtl="0"/>
          <a:r>
            <a:rPr lang="ru-RU" b="0" i="0" smtClean="0"/>
            <a:t>Найдите и выделите 15 слов, относящихся к изобразительной деятельности. Дайте понятие этим терминам.</a:t>
          </a:r>
          <a:endParaRPr lang="ru-RU"/>
        </a:p>
      </dgm:t>
    </dgm:pt>
    <dgm:pt modelId="{C3B40EC2-7747-406D-83DC-1F302D2609AE}" type="parTrans" cxnId="{0C4EBE79-64E2-42C1-929C-33ABD2093CC6}">
      <dgm:prSet/>
      <dgm:spPr/>
      <dgm:t>
        <a:bodyPr/>
        <a:lstStyle/>
        <a:p>
          <a:endParaRPr lang="ru-RU"/>
        </a:p>
      </dgm:t>
    </dgm:pt>
    <dgm:pt modelId="{967D8AD6-0541-4D7E-9459-28EE854A1C13}" type="sibTrans" cxnId="{0C4EBE79-64E2-42C1-929C-33ABD2093CC6}">
      <dgm:prSet/>
      <dgm:spPr/>
      <dgm:t>
        <a:bodyPr/>
        <a:lstStyle/>
        <a:p>
          <a:endParaRPr lang="ru-RU"/>
        </a:p>
      </dgm:t>
    </dgm:pt>
    <dgm:pt modelId="{A7B53EF8-B09A-4C4E-986D-B2894A673318}">
      <dgm:prSet/>
      <dgm:spPr/>
      <dgm:t>
        <a:bodyPr/>
        <a:lstStyle/>
        <a:p>
          <a:pPr rtl="0"/>
          <a:r>
            <a:rPr lang="ru-RU" b="1" i="0" smtClean="0"/>
            <a:t>Ответы по горизонтали: </a:t>
          </a:r>
          <a:endParaRPr lang="ru-RU"/>
        </a:p>
      </dgm:t>
    </dgm:pt>
    <dgm:pt modelId="{B123137B-C648-46B5-808F-083CC7F90681}" type="parTrans" cxnId="{05B7D7D7-00DA-4299-9D35-88DC839F8679}">
      <dgm:prSet/>
      <dgm:spPr/>
      <dgm:t>
        <a:bodyPr/>
        <a:lstStyle/>
        <a:p>
          <a:endParaRPr lang="ru-RU"/>
        </a:p>
      </dgm:t>
    </dgm:pt>
    <dgm:pt modelId="{E1575F9D-B4F5-4B55-973B-BA80F74CFD0A}" type="sibTrans" cxnId="{05B7D7D7-00DA-4299-9D35-88DC839F8679}">
      <dgm:prSet/>
      <dgm:spPr/>
      <dgm:t>
        <a:bodyPr/>
        <a:lstStyle/>
        <a:p>
          <a:endParaRPr lang="ru-RU"/>
        </a:p>
      </dgm:t>
    </dgm:pt>
    <dgm:pt modelId="{6CE9D8C2-3337-483D-BC53-F905B200E394}">
      <dgm:prSet/>
      <dgm:spPr/>
      <dgm:t>
        <a:bodyPr/>
        <a:lstStyle/>
        <a:p>
          <a:pPr rtl="0"/>
          <a:r>
            <a:rPr lang="ru-RU" b="0" i="0" smtClean="0"/>
            <a:t>Акварель, блик, жанр, вернисаж, гуашь, декор, живопись, палитра.</a:t>
          </a:r>
          <a:endParaRPr lang="ru-RU"/>
        </a:p>
      </dgm:t>
    </dgm:pt>
    <dgm:pt modelId="{B531D39D-370D-4E15-B7CE-AF7A65A0663B}" type="parTrans" cxnId="{739B7701-B5AB-4600-8CD6-8590F5659206}">
      <dgm:prSet/>
      <dgm:spPr/>
      <dgm:t>
        <a:bodyPr/>
        <a:lstStyle/>
        <a:p>
          <a:endParaRPr lang="ru-RU"/>
        </a:p>
      </dgm:t>
    </dgm:pt>
    <dgm:pt modelId="{8F39AB10-3A78-4DC8-9EBA-50784AC3E3D5}" type="sibTrans" cxnId="{739B7701-B5AB-4600-8CD6-8590F5659206}">
      <dgm:prSet/>
      <dgm:spPr/>
      <dgm:t>
        <a:bodyPr/>
        <a:lstStyle/>
        <a:p>
          <a:endParaRPr lang="ru-RU"/>
        </a:p>
      </dgm:t>
    </dgm:pt>
    <dgm:pt modelId="{DCC705DE-8428-4524-A2DB-0A454634E884}">
      <dgm:prSet/>
      <dgm:spPr/>
      <dgm:t>
        <a:bodyPr/>
        <a:lstStyle/>
        <a:p>
          <a:pPr rtl="0"/>
          <a:r>
            <a:rPr lang="ru-RU" b="1" i="0" smtClean="0"/>
            <a:t>Ответы по вертикали: </a:t>
          </a:r>
          <a:endParaRPr lang="ru-RU"/>
        </a:p>
      </dgm:t>
    </dgm:pt>
    <dgm:pt modelId="{000FA3D3-F3C5-486F-9BC3-EED2DC8A6EB6}" type="parTrans" cxnId="{B7981BB8-4139-4599-ACA6-D112CA3E762F}">
      <dgm:prSet/>
      <dgm:spPr/>
      <dgm:t>
        <a:bodyPr/>
        <a:lstStyle/>
        <a:p>
          <a:endParaRPr lang="ru-RU"/>
        </a:p>
      </dgm:t>
    </dgm:pt>
    <dgm:pt modelId="{E6143F85-55FF-40BC-95E9-B6B03657B6A2}" type="sibTrans" cxnId="{B7981BB8-4139-4599-ACA6-D112CA3E762F}">
      <dgm:prSet/>
      <dgm:spPr/>
      <dgm:t>
        <a:bodyPr/>
        <a:lstStyle/>
        <a:p>
          <a:endParaRPr lang="ru-RU"/>
        </a:p>
      </dgm:t>
    </dgm:pt>
    <dgm:pt modelId="{DDF70E76-FC4D-4DE9-B6BF-586F77189855}">
      <dgm:prSet/>
      <dgm:spPr/>
      <dgm:t>
        <a:bodyPr/>
        <a:lstStyle/>
        <a:p>
          <a:pPr rtl="0"/>
          <a:r>
            <a:rPr lang="ru-RU" b="0" i="0" smtClean="0"/>
            <a:t>искусство, контраст, ластик, картина, контур, мазок, портрет. </a:t>
          </a:r>
          <a:endParaRPr lang="ru-RU"/>
        </a:p>
      </dgm:t>
    </dgm:pt>
    <dgm:pt modelId="{E5B60910-C028-4B50-AB09-305CD915B555}" type="parTrans" cxnId="{A81E8579-E396-423D-894B-517D2BD6CD7A}">
      <dgm:prSet/>
      <dgm:spPr/>
      <dgm:t>
        <a:bodyPr/>
        <a:lstStyle/>
        <a:p>
          <a:endParaRPr lang="ru-RU"/>
        </a:p>
      </dgm:t>
    </dgm:pt>
    <dgm:pt modelId="{101A9888-1234-4209-9D1A-DE96ABC8B89B}" type="sibTrans" cxnId="{A81E8579-E396-423D-894B-517D2BD6CD7A}">
      <dgm:prSet/>
      <dgm:spPr/>
      <dgm:t>
        <a:bodyPr/>
        <a:lstStyle/>
        <a:p>
          <a:endParaRPr lang="ru-RU"/>
        </a:p>
      </dgm:t>
    </dgm:pt>
    <dgm:pt modelId="{D58DF262-2DEB-4FA1-8920-75E15A42D2A2}">
      <dgm:prSet/>
      <dgm:spPr/>
      <dgm:t>
        <a:bodyPr/>
        <a:lstStyle/>
        <a:p>
          <a:pPr rtl="0"/>
          <a:r>
            <a:rPr lang="ru-RU" b="1" i="0" dirty="0" smtClean="0"/>
            <a:t>Задание 2.</a:t>
          </a:r>
          <a:endParaRPr lang="ru-RU" dirty="0"/>
        </a:p>
      </dgm:t>
    </dgm:pt>
    <dgm:pt modelId="{48BC0452-884E-42E9-AA6A-BC0718080492}" type="parTrans" cxnId="{F799E17A-2C06-4C8D-B56A-83135ABF850F}">
      <dgm:prSet/>
      <dgm:spPr/>
      <dgm:t>
        <a:bodyPr/>
        <a:lstStyle/>
        <a:p>
          <a:endParaRPr lang="ru-RU"/>
        </a:p>
      </dgm:t>
    </dgm:pt>
    <dgm:pt modelId="{9C144AEC-F29C-46A3-91AE-B2C4EF471586}" type="sibTrans" cxnId="{F799E17A-2C06-4C8D-B56A-83135ABF850F}">
      <dgm:prSet/>
      <dgm:spPr/>
      <dgm:t>
        <a:bodyPr/>
        <a:lstStyle/>
        <a:p>
          <a:endParaRPr lang="ru-RU"/>
        </a:p>
      </dgm:t>
    </dgm:pt>
    <dgm:pt modelId="{028791F6-5780-469E-B74D-B0060F484DFF}">
      <dgm:prSet/>
      <dgm:spPr/>
      <dgm:t>
        <a:bodyPr/>
        <a:lstStyle/>
        <a:p>
          <a:pPr rtl="0"/>
          <a:r>
            <a:rPr lang="ru-RU" b="0" i="0" smtClean="0"/>
            <a:t>Выберите любое слово из найденных в чайнворде и напишите его на световом планшете, оформив креативно. </a:t>
          </a:r>
          <a:endParaRPr lang="ru-RU"/>
        </a:p>
      </dgm:t>
    </dgm:pt>
    <dgm:pt modelId="{81502FFA-5E96-4783-B2BA-07F23E72BB02}" type="parTrans" cxnId="{FB4D7BAE-2078-47C6-A367-9DE86D1877D9}">
      <dgm:prSet/>
      <dgm:spPr/>
      <dgm:t>
        <a:bodyPr/>
        <a:lstStyle/>
        <a:p>
          <a:endParaRPr lang="ru-RU"/>
        </a:p>
      </dgm:t>
    </dgm:pt>
    <dgm:pt modelId="{00E0C70E-992D-492B-B4DB-739E62DCFB4F}" type="sibTrans" cxnId="{FB4D7BAE-2078-47C6-A367-9DE86D1877D9}">
      <dgm:prSet/>
      <dgm:spPr/>
      <dgm:t>
        <a:bodyPr/>
        <a:lstStyle/>
        <a:p>
          <a:endParaRPr lang="ru-RU"/>
        </a:p>
      </dgm:t>
    </dgm:pt>
    <dgm:pt modelId="{D55D250A-73DF-4043-827E-C22D9E9FC9CB}" type="pres">
      <dgm:prSet presAssocID="{4444ED17-10D6-40AD-9285-7C0C8A55CD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1C91B-2E86-4C32-B88B-E04C3D5FA455}" type="pres">
      <dgm:prSet presAssocID="{6C208BFC-1B84-4AF2-9C84-DAE796D2BF83}" presName="linNode" presStyleCnt="0"/>
      <dgm:spPr/>
    </dgm:pt>
    <dgm:pt modelId="{0210BBA1-E691-4747-BA4D-C5B419825070}" type="pres">
      <dgm:prSet presAssocID="{6C208BFC-1B84-4AF2-9C84-DAE796D2BF8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A5EE6-0A16-4F7A-9E15-E76290B4CD89}" type="pres">
      <dgm:prSet presAssocID="{6C208BFC-1B84-4AF2-9C84-DAE796D2BF83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DC116-CD11-4E02-A333-F98E91BC2511}" type="pres">
      <dgm:prSet presAssocID="{5392A2C0-519F-478A-AF19-0C396C5DF9D0}" presName="sp" presStyleCnt="0"/>
      <dgm:spPr/>
    </dgm:pt>
    <dgm:pt modelId="{2633A2FF-D755-445D-AB00-0FCFA6B2B47A}" type="pres">
      <dgm:prSet presAssocID="{A7B53EF8-B09A-4C4E-986D-B2894A673318}" presName="linNode" presStyleCnt="0"/>
      <dgm:spPr/>
    </dgm:pt>
    <dgm:pt modelId="{54F41ABA-82DE-43B7-9BB9-8063A8B56C72}" type="pres">
      <dgm:prSet presAssocID="{A7B53EF8-B09A-4C4E-986D-B2894A67331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E937A-7A91-49D1-85D8-2773EE3A6726}" type="pres">
      <dgm:prSet presAssocID="{A7B53EF8-B09A-4C4E-986D-B2894A67331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0F9D0-843B-4642-9871-4E8CCAE37C8A}" type="pres">
      <dgm:prSet presAssocID="{E1575F9D-B4F5-4B55-973B-BA80F74CFD0A}" presName="sp" presStyleCnt="0"/>
      <dgm:spPr/>
    </dgm:pt>
    <dgm:pt modelId="{216B62E5-1BDE-4574-8EB0-2484794C0CD0}" type="pres">
      <dgm:prSet presAssocID="{DCC705DE-8428-4524-A2DB-0A454634E884}" presName="linNode" presStyleCnt="0"/>
      <dgm:spPr/>
    </dgm:pt>
    <dgm:pt modelId="{4D4BBC7B-C64B-4FFD-BFCA-1124CEA72477}" type="pres">
      <dgm:prSet presAssocID="{DCC705DE-8428-4524-A2DB-0A454634E88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D3774-E4E1-44D3-99C3-F1C765C59252}" type="pres">
      <dgm:prSet presAssocID="{DCC705DE-8428-4524-A2DB-0A454634E884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017C5-C0BA-4E3D-8FCD-A19E4EEFBBC2}" type="pres">
      <dgm:prSet presAssocID="{E6143F85-55FF-40BC-95E9-B6B03657B6A2}" presName="sp" presStyleCnt="0"/>
      <dgm:spPr/>
    </dgm:pt>
    <dgm:pt modelId="{D9201D6B-D5F3-41A5-B174-F90EABF03F8C}" type="pres">
      <dgm:prSet presAssocID="{D58DF262-2DEB-4FA1-8920-75E15A42D2A2}" presName="linNode" presStyleCnt="0"/>
      <dgm:spPr/>
    </dgm:pt>
    <dgm:pt modelId="{4AA0B604-2972-48F7-89AA-FBAB082240CE}" type="pres">
      <dgm:prSet presAssocID="{D58DF262-2DEB-4FA1-8920-75E15A42D2A2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58F3A-AF38-4EBA-BA5C-5E22D9E73ECB}" type="pres">
      <dgm:prSet presAssocID="{D58DF262-2DEB-4FA1-8920-75E15A42D2A2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AFB31B-DFE5-4BCF-B44A-160B9FE54D9C}" type="presOf" srcId="{6C208BFC-1B84-4AF2-9C84-DAE796D2BF83}" destId="{0210BBA1-E691-4747-BA4D-C5B419825070}" srcOrd="0" destOrd="0" presId="urn:microsoft.com/office/officeart/2005/8/layout/vList5"/>
    <dgm:cxn modelId="{0C4EBE79-64E2-42C1-929C-33ABD2093CC6}" srcId="{6C208BFC-1B84-4AF2-9C84-DAE796D2BF83}" destId="{FD54573B-BB9D-44EE-98E5-37923277228B}" srcOrd="0" destOrd="0" parTransId="{C3B40EC2-7747-406D-83DC-1F302D2609AE}" sibTransId="{967D8AD6-0541-4D7E-9459-28EE854A1C13}"/>
    <dgm:cxn modelId="{05B7D7D7-00DA-4299-9D35-88DC839F8679}" srcId="{4444ED17-10D6-40AD-9285-7C0C8A55CDEC}" destId="{A7B53EF8-B09A-4C4E-986D-B2894A673318}" srcOrd="1" destOrd="0" parTransId="{B123137B-C648-46B5-808F-083CC7F90681}" sibTransId="{E1575F9D-B4F5-4B55-973B-BA80F74CFD0A}"/>
    <dgm:cxn modelId="{B7981BB8-4139-4599-ACA6-D112CA3E762F}" srcId="{4444ED17-10D6-40AD-9285-7C0C8A55CDEC}" destId="{DCC705DE-8428-4524-A2DB-0A454634E884}" srcOrd="2" destOrd="0" parTransId="{000FA3D3-F3C5-486F-9BC3-EED2DC8A6EB6}" sibTransId="{E6143F85-55FF-40BC-95E9-B6B03657B6A2}"/>
    <dgm:cxn modelId="{A81E8579-E396-423D-894B-517D2BD6CD7A}" srcId="{DCC705DE-8428-4524-A2DB-0A454634E884}" destId="{DDF70E76-FC4D-4DE9-B6BF-586F77189855}" srcOrd="0" destOrd="0" parTransId="{E5B60910-C028-4B50-AB09-305CD915B555}" sibTransId="{101A9888-1234-4209-9D1A-DE96ABC8B89B}"/>
    <dgm:cxn modelId="{061479E0-165D-42C6-A2A3-89AC52ECCF52}" type="presOf" srcId="{FD54573B-BB9D-44EE-98E5-37923277228B}" destId="{304A5EE6-0A16-4F7A-9E15-E76290B4CD89}" srcOrd="0" destOrd="0" presId="urn:microsoft.com/office/officeart/2005/8/layout/vList5"/>
    <dgm:cxn modelId="{C9A4A101-B85D-4BEF-99DB-3004EF73804D}" type="presOf" srcId="{028791F6-5780-469E-B74D-B0060F484DFF}" destId="{AC258F3A-AF38-4EBA-BA5C-5E22D9E73ECB}" srcOrd="0" destOrd="0" presId="urn:microsoft.com/office/officeart/2005/8/layout/vList5"/>
    <dgm:cxn modelId="{8BA411A5-44D2-4F91-9A99-10B98529597A}" type="presOf" srcId="{4444ED17-10D6-40AD-9285-7C0C8A55CDEC}" destId="{D55D250A-73DF-4043-827E-C22D9E9FC9CB}" srcOrd="0" destOrd="0" presId="urn:microsoft.com/office/officeart/2005/8/layout/vList5"/>
    <dgm:cxn modelId="{739B7701-B5AB-4600-8CD6-8590F5659206}" srcId="{A7B53EF8-B09A-4C4E-986D-B2894A673318}" destId="{6CE9D8C2-3337-483D-BC53-F905B200E394}" srcOrd="0" destOrd="0" parTransId="{B531D39D-370D-4E15-B7CE-AF7A65A0663B}" sibTransId="{8F39AB10-3A78-4DC8-9EBA-50784AC3E3D5}"/>
    <dgm:cxn modelId="{2D72EFC0-A5A7-4AA2-9CDE-CEE1673C8911}" type="presOf" srcId="{A7B53EF8-B09A-4C4E-986D-B2894A673318}" destId="{54F41ABA-82DE-43B7-9BB9-8063A8B56C72}" srcOrd="0" destOrd="0" presId="urn:microsoft.com/office/officeart/2005/8/layout/vList5"/>
    <dgm:cxn modelId="{1F39B062-279C-406F-9039-06D17DE0542F}" type="presOf" srcId="{DCC705DE-8428-4524-A2DB-0A454634E884}" destId="{4D4BBC7B-C64B-4FFD-BFCA-1124CEA72477}" srcOrd="0" destOrd="0" presId="urn:microsoft.com/office/officeart/2005/8/layout/vList5"/>
    <dgm:cxn modelId="{C8F44FA5-EDEB-4BCF-AA94-D9A1A5E07327}" srcId="{4444ED17-10D6-40AD-9285-7C0C8A55CDEC}" destId="{6C208BFC-1B84-4AF2-9C84-DAE796D2BF83}" srcOrd="0" destOrd="0" parTransId="{AD559438-9324-40BB-AFDF-EC4606159D7F}" sibTransId="{5392A2C0-519F-478A-AF19-0C396C5DF9D0}"/>
    <dgm:cxn modelId="{F799E17A-2C06-4C8D-B56A-83135ABF850F}" srcId="{4444ED17-10D6-40AD-9285-7C0C8A55CDEC}" destId="{D58DF262-2DEB-4FA1-8920-75E15A42D2A2}" srcOrd="3" destOrd="0" parTransId="{48BC0452-884E-42E9-AA6A-BC0718080492}" sibTransId="{9C144AEC-F29C-46A3-91AE-B2C4EF471586}"/>
    <dgm:cxn modelId="{FB4D7BAE-2078-47C6-A367-9DE86D1877D9}" srcId="{D58DF262-2DEB-4FA1-8920-75E15A42D2A2}" destId="{028791F6-5780-469E-B74D-B0060F484DFF}" srcOrd="0" destOrd="0" parTransId="{81502FFA-5E96-4783-B2BA-07F23E72BB02}" sibTransId="{00E0C70E-992D-492B-B4DB-739E62DCFB4F}"/>
    <dgm:cxn modelId="{6FBDFC9C-2983-4538-A227-D0A7640045E3}" type="presOf" srcId="{DDF70E76-FC4D-4DE9-B6BF-586F77189855}" destId="{423D3774-E4E1-44D3-99C3-F1C765C59252}" srcOrd="0" destOrd="0" presId="urn:microsoft.com/office/officeart/2005/8/layout/vList5"/>
    <dgm:cxn modelId="{DD101DD1-7589-439E-971D-CC138A17D9E0}" type="presOf" srcId="{6CE9D8C2-3337-483D-BC53-F905B200E394}" destId="{96CE937A-7A91-49D1-85D8-2773EE3A6726}" srcOrd="0" destOrd="0" presId="urn:microsoft.com/office/officeart/2005/8/layout/vList5"/>
    <dgm:cxn modelId="{7508F50E-B062-4313-884D-7DEE6F6BE8AF}" type="presOf" srcId="{D58DF262-2DEB-4FA1-8920-75E15A42D2A2}" destId="{4AA0B604-2972-48F7-89AA-FBAB082240CE}" srcOrd="0" destOrd="0" presId="urn:microsoft.com/office/officeart/2005/8/layout/vList5"/>
    <dgm:cxn modelId="{AE95B0D1-9C10-40B4-A561-CD9EDEE44C02}" type="presParOf" srcId="{D55D250A-73DF-4043-827E-C22D9E9FC9CB}" destId="{8901C91B-2E86-4C32-B88B-E04C3D5FA455}" srcOrd="0" destOrd="0" presId="urn:microsoft.com/office/officeart/2005/8/layout/vList5"/>
    <dgm:cxn modelId="{D00AD4F4-E68F-4CC1-8E96-2A1549BE5E2B}" type="presParOf" srcId="{8901C91B-2E86-4C32-B88B-E04C3D5FA455}" destId="{0210BBA1-E691-4747-BA4D-C5B419825070}" srcOrd="0" destOrd="0" presId="urn:microsoft.com/office/officeart/2005/8/layout/vList5"/>
    <dgm:cxn modelId="{D21EA4E9-3E7F-4FA0-9FD7-9BF751B4E8EE}" type="presParOf" srcId="{8901C91B-2E86-4C32-B88B-E04C3D5FA455}" destId="{304A5EE6-0A16-4F7A-9E15-E76290B4CD89}" srcOrd="1" destOrd="0" presId="urn:microsoft.com/office/officeart/2005/8/layout/vList5"/>
    <dgm:cxn modelId="{71B7DCF0-D8AD-4D5D-9D1F-4416CA429847}" type="presParOf" srcId="{D55D250A-73DF-4043-827E-C22D9E9FC9CB}" destId="{10EDC116-CD11-4E02-A333-F98E91BC2511}" srcOrd="1" destOrd="0" presId="urn:microsoft.com/office/officeart/2005/8/layout/vList5"/>
    <dgm:cxn modelId="{E6085B4B-220D-4E71-A2B3-8A2FE3B240DB}" type="presParOf" srcId="{D55D250A-73DF-4043-827E-C22D9E9FC9CB}" destId="{2633A2FF-D755-445D-AB00-0FCFA6B2B47A}" srcOrd="2" destOrd="0" presId="urn:microsoft.com/office/officeart/2005/8/layout/vList5"/>
    <dgm:cxn modelId="{AC9AB73E-07B4-4115-8F7A-3B44290A7E93}" type="presParOf" srcId="{2633A2FF-D755-445D-AB00-0FCFA6B2B47A}" destId="{54F41ABA-82DE-43B7-9BB9-8063A8B56C72}" srcOrd="0" destOrd="0" presId="urn:microsoft.com/office/officeart/2005/8/layout/vList5"/>
    <dgm:cxn modelId="{AA1B1669-FD05-4D72-B8A9-996C32D891B5}" type="presParOf" srcId="{2633A2FF-D755-445D-AB00-0FCFA6B2B47A}" destId="{96CE937A-7A91-49D1-85D8-2773EE3A6726}" srcOrd="1" destOrd="0" presId="urn:microsoft.com/office/officeart/2005/8/layout/vList5"/>
    <dgm:cxn modelId="{0EA94E48-ED18-47A2-BA58-E62E3E3AD61C}" type="presParOf" srcId="{D55D250A-73DF-4043-827E-C22D9E9FC9CB}" destId="{21F0F9D0-843B-4642-9871-4E8CCAE37C8A}" srcOrd="3" destOrd="0" presId="urn:microsoft.com/office/officeart/2005/8/layout/vList5"/>
    <dgm:cxn modelId="{82A6DF44-586F-4CAE-9D60-1A6DEC03C263}" type="presParOf" srcId="{D55D250A-73DF-4043-827E-C22D9E9FC9CB}" destId="{216B62E5-1BDE-4574-8EB0-2484794C0CD0}" srcOrd="4" destOrd="0" presId="urn:microsoft.com/office/officeart/2005/8/layout/vList5"/>
    <dgm:cxn modelId="{54C5C1C5-C10E-4A8E-BEF8-52A236D2CC7E}" type="presParOf" srcId="{216B62E5-1BDE-4574-8EB0-2484794C0CD0}" destId="{4D4BBC7B-C64B-4FFD-BFCA-1124CEA72477}" srcOrd="0" destOrd="0" presId="urn:microsoft.com/office/officeart/2005/8/layout/vList5"/>
    <dgm:cxn modelId="{32A908CA-337C-4E51-8D65-E8C962B49361}" type="presParOf" srcId="{216B62E5-1BDE-4574-8EB0-2484794C0CD0}" destId="{423D3774-E4E1-44D3-99C3-F1C765C59252}" srcOrd="1" destOrd="0" presId="urn:microsoft.com/office/officeart/2005/8/layout/vList5"/>
    <dgm:cxn modelId="{0F6F2D8B-217B-457D-A7E1-2C1BCB627A52}" type="presParOf" srcId="{D55D250A-73DF-4043-827E-C22D9E9FC9CB}" destId="{527017C5-C0BA-4E3D-8FCD-A19E4EEFBBC2}" srcOrd="5" destOrd="0" presId="urn:microsoft.com/office/officeart/2005/8/layout/vList5"/>
    <dgm:cxn modelId="{80C8BE2A-F01E-41B8-89A1-A001B206F6E5}" type="presParOf" srcId="{D55D250A-73DF-4043-827E-C22D9E9FC9CB}" destId="{D9201D6B-D5F3-41A5-B174-F90EABF03F8C}" srcOrd="6" destOrd="0" presId="urn:microsoft.com/office/officeart/2005/8/layout/vList5"/>
    <dgm:cxn modelId="{A17CC3F0-1063-43DC-BBCA-A4EC38D20058}" type="presParOf" srcId="{D9201D6B-D5F3-41A5-B174-F90EABF03F8C}" destId="{4AA0B604-2972-48F7-89AA-FBAB082240CE}" srcOrd="0" destOrd="0" presId="urn:microsoft.com/office/officeart/2005/8/layout/vList5"/>
    <dgm:cxn modelId="{02C5E30C-9E3F-48A0-AAEF-1079FD8C7DC4}" type="presParOf" srcId="{D9201D6B-D5F3-41A5-B174-F90EABF03F8C}" destId="{AC258F3A-AF38-4EBA-BA5C-5E22D9E73E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E2DC743-F2D9-4CF8-8D9F-FAF55457AE8D}" type="doc">
      <dgm:prSet loTypeId="urn:microsoft.com/office/officeart/2005/8/layout/lProcess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FF5A8ED-DCF4-4E09-9D57-022DF1B2C925}">
      <dgm:prSet/>
      <dgm:spPr/>
      <dgm:t>
        <a:bodyPr/>
        <a:lstStyle/>
        <a:p>
          <a:pPr rtl="0"/>
          <a:r>
            <a:rPr lang="ru-RU" b="0" i="0" smtClean="0"/>
            <a:t>Средства реализации: </a:t>
          </a:r>
          <a:endParaRPr lang="ru-RU"/>
        </a:p>
      </dgm:t>
    </dgm:pt>
    <dgm:pt modelId="{8F9BB600-6ED2-4298-A136-0600F520FFC7}" type="parTrans" cxnId="{737FEF0A-7366-463F-95A1-3EE8D8EA6CDB}">
      <dgm:prSet/>
      <dgm:spPr/>
      <dgm:t>
        <a:bodyPr/>
        <a:lstStyle/>
        <a:p>
          <a:endParaRPr lang="ru-RU"/>
        </a:p>
      </dgm:t>
    </dgm:pt>
    <dgm:pt modelId="{E1430DFB-6997-40AC-99C7-5BD9B11D4999}" type="sibTrans" cxnId="{737FEF0A-7366-463F-95A1-3EE8D8EA6CDB}">
      <dgm:prSet/>
      <dgm:spPr/>
      <dgm:t>
        <a:bodyPr/>
        <a:lstStyle/>
        <a:p>
          <a:endParaRPr lang="ru-RU"/>
        </a:p>
      </dgm:t>
    </dgm:pt>
    <dgm:pt modelId="{34D0C83F-0F8B-4EA1-88C3-AF89318D64B2}">
      <dgm:prSet custT="1"/>
      <dgm:spPr/>
      <dgm:t>
        <a:bodyPr/>
        <a:lstStyle/>
        <a:p>
          <a:pPr rtl="0"/>
          <a:r>
            <a:rPr lang="ru-RU" sz="1000" b="0" i="0" dirty="0" smtClean="0">
              <a:solidFill>
                <a:schemeClr val="tx1"/>
              </a:solidFill>
            </a:rPr>
            <a:t>Наборы для рисования светом                                            (световой планшет, маркер – фонарик) </a:t>
          </a:r>
          <a:endParaRPr lang="ru-RU" sz="1000" dirty="0">
            <a:solidFill>
              <a:schemeClr val="tx1"/>
            </a:solidFill>
          </a:endParaRPr>
        </a:p>
      </dgm:t>
    </dgm:pt>
    <dgm:pt modelId="{92A23D21-5937-4B16-BDE1-4AD03F8602BF}" type="parTrans" cxnId="{EBCF0839-D39B-467D-8F1D-552FA3BFE3FD}">
      <dgm:prSet/>
      <dgm:spPr/>
      <dgm:t>
        <a:bodyPr/>
        <a:lstStyle/>
        <a:p>
          <a:endParaRPr lang="ru-RU"/>
        </a:p>
      </dgm:t>
    </dgm:pt>
    <dgm:pt modelId="{841D32A8-DE50-4DAE-86BF-16F6A0AB4166}" type="sibTrans" cxnId="{EBCF0839-D39B-467D-8F1D-552FA3BFE3FD}">
      <dgm:prSet/>
      <dgm:spPr/>
      <dgm:t>
        <a:bodyPr/>
        <a:lstStyle/>
        <a:p>
          <a:endParaRPr lang="ru-RU"/>
        </a:p>
      </dgm:t>
    </dgm:pt>
    <dgm:pt modelId="{AA926890-0908-4E89-82FB-1FCA20C5AFAB}">
      <dgm:prSet custT="1"/>
      <dgm:spPr/>
      <dgm:t>
        <a:bodyPr/>
        <a:lstStyle/>
        <a:p>
          <a:pPr rtl="0"/>
          <a:r>
            <a:rPr lang="ru-RU" sz="1000" b="0" i="0" dirty="0" smtClean="0">
              <a:solidFill>
                <a:schemeClr val="tx1"/>
              </a:solidFill>
            </a:rPr>
            <a:t>Шаблоны силуэтов предметов и животных </a:t>
          </a:r>
          <a:endParaRPr lang="ru-RU" sz="1000" dirty="0">
            <a:solidFill>
              <a:schemeClr val="tx1"/>
            </a:solidFill>
          </a:endParaRPr>
        </a:p>
      </dgm:t>
    </dgm:pt>
    <dgm:pt modelId="{BB064FC2-19D5-4124-8C86-A16BCAD2BE30}" type="parTrans" cxnId="{C42AB038-053D-4E14-B684-EFAA116A3E01}">
      <dgm:prSet/>
      <dgm:spPr/>
      <dgm:t>
        <a:bodyPr/>
        <a:lstStyle/>
        <a:p>
          <a:endParaRPr lang="ru-RU"/>
        </a:p>
      </dgm:t>
    </dgm:pt>
    <dgm:pt modelId="{B19B93AA-D115-4E5B-8847-8F82538623C4}" type="sibTrans" cxnId="{C42AB038-053D-4E14-B684-EFAA116A3E01}">
      <dgm:prSet/>
      <dgm:spPr/>
      <dgm:t>
        <a:bodyPr/>
        <a:lstStyle/>
        <a:p>
          <a:endParaRPr lang="ru-RU"/>
        </a:p>
      </dgm:t>
    </dgm:pt>
    <dgm:pt modelId="{9FD7D464-6AE1-4BB9-81D8-F1CE5ED14C8D}">
      <dgm:prSet custT="1"/>
      <dgm:spPr/>
      <dgm:t>
        <a:bodyPr/>
        <a:lstStyle/>
        <a:p>
          <a:pPr rtl="0"/>
          <a:r>
            <a:rPr lang="ru-RU" sz="1000" b="0" i="0" smtClean="0">
              <a:solidFill>
                <a:schemeClr val="tx1"/>
              </a:solidFill>
            </a:rPr>
            <a:t>Тематические трафареты</a:t>
          </a:r>
          <a:endParaRPr lang="ru-RU" sz="1000">
            <a:solidFill>
              <a:schemeClr val="tx1"/>
            </a:solidFill>
          </a:endParaRPr>
        </a:p>
      </dgm:t>
    </dgm:pt>
    <dgm:pt modelId="{9D55A834-BE58-4C63-A998-4E6E70D12636}" type="parTrans" cxnId="{E76502B6-3F2C-4831-80A5-F9E989F8497C}">
      <dgm:prSet/>
      <dgm:spPr/>
      <dgm:t>
        <a:bodyPr/>
        <a:lstStyle/>
        <a:p>
          <a:endParaRPr lang="ru-RU"/>
        </a:p>
      </dgm:t>
    </dgm:pt>
    <dgm:pt modelId="{4ACF432F-98A1-4EF1-A107-DA10C13BCE90}" type="sibTrans" cxnId="{E76502B6-3F2C-4831-80A5-F9E989F8497C}">
      <dgm:prSet/>
      <dgm:spPr/>
      <dgm:t>
        <a:bodyPr/>
        <a:lstStyle/>
        <a:p>
          <a:endParaRPr lang="ru-RU"/>
        </a:p>
      </dgm:t>
    </dgm:pt>
    <dgm:pt modelId="{9A9A107C-1037-4BD8-A9B1-938542A25AAE}" type="pres">
      <dgm:prSet presAssocID="{6E2DC743-F2D9-4CF8-8D9F-FAF55457AE8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1DB88-3887-4A69-8B19-8BBC1ECFF55A}" type="pres">
      <dgm:prSet presAssocID="{FFF5A8ED-DCF4-4E09-9D57-022DF1B2C925}" presName="compNode" presStyleCnt="0"/>
      <dgm:spPr/>
    </dgm:pt>
    <dgm:pt modelId="{5800CCD5-F867-4B7C-9CD0-C75D6DABF43C}" type="pres">
      <dgm:prSet presAssocID="{FFF5A8ED-DCF4-4E09-9D57-022DF1B2C925}" presName="aNode" presStyleLbl="bgShp" presStyleIdx="0" presStyleCnt="1" custLinFactNeighborX="5" custLinFactNeighborY="-705"/>
      <dgm:spPr/>
      <dgm:t>
        <a:bodyPr/>
        <a:lstStyle/>
        <a:p>
          <a:endParaRPr lang="ru-RU"/>
        </a:p>
      </dgm:t>
    </dgm:pt>
    <dgm:pt modelId="{6F0D2183-B3C6-4CD1-B24A-F274990A695F}" type="pres">
      <dgm:prSet presAssocID="{FFF5A8ED-DCF4-4E09-9D57-022DF1B2C925}" presName="textNode" presStyleLbl="bgShp" presStyleIdx="0" presStyleCnt="1"/>
      <dgm:spPr/>
      <dgm:t>
        <a:bodyPr/>
        <a:lstStyle/>
        <a:p>
          <a:endParaRPr lang="ru-RU"/>
        </a:p>
      </dgm:t>
    </dgm:pt>
    <dgm:pt modelId="{627F82FC-4262-4087-A6DE-1D4984225AED}" type="pres">
      <dgm:prSet presAssocID="{FFF5A8ED-DCF4-4E09-9D57-022DF1B2C925}" presName="compChildNode" presStyleCnt="0"/>
      <dgm:spPr/>
    </dgm:pt>
    <dgm:pt modelId="{7E60AA5C-9BB0-4BC3-8A79-0650A29B7C45}" type="pres">
      <dgm:prSet presAssocID="{FFF5A8ED-DCF4-4E09-9D57-022DF1B2C925}" presName="theInnerList" presStyleCnt="0"/>
      <dgm:spPr/>
    </dgm:pt>
    <dgm:pt modelId="{F1DFE440-4EB1-44BF-AA6B-8759BEA82DBE}" type="pres">
      <dgm:prSet presAssocID="{34D0C83F-0F8B-4EA1-88C3-AF89318D64B2}" presName="childNode" presStyleLbl="node1" presStyleIdx="0" presStyleCnt="3" custScaleY="179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9D4CA-DA9A-4728-B7CE-2E701905E037}" type="pres">
      <dgm:prSet presAssocID="{34D0C83F-0F8B-4EA1-88C3-AF89318D64B2}" presName="aSpace2" presStyleCnt="0"/>
      <dgm:spPr/>
    </dgm:pt>
    <dgm:pt modelId="{ABEBE98B-DA0E-4F76-A642-5EBD2EF66E0B}" type="pres">
      <dgm:prSet presAssocID="{AA926890-0908-4E89-82FB-1FCA20C5AFA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80B7B-93CA-44C3-BD71-164448E2E145}" type="pres">
      <dgm:prSet presAssocID="{AA926890-0908-4E89-82FB-1FCA20C5AFAB}" presName="aSpace2" presStyleCnt="0"/>
      <dgm:spPr/>
    </dgm:pt>
    <dgm:pt modelId="{FDDCAE58-AD87-4571-9310-ECDAA190E4F0}" type="pres">
      <dgm:prSet presAssocID="{9FD7D464-6AE1-4BB9-81D8-F1CE5ED14C8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3456BD-DD2E-4F89-9744-489BAA79165D}" type="presOf" srcId="{AA926890-0908-4E89-82FB-1FCA20C5AFAB}" destId="{ABEBE98B-DA0E-4F76-A642-5EBD2EF66E0B}" srcOrd="0" destOrd="0" presId="urn:microsoft.com/office/officeart/2005/8/layout/lProcess2"/>
    <dgm:cxn modelId="{7568EF3B-F6DF-4BD6-A16E-1C85A9A1813D}" type="presOf" srcId="{FFF5A8ED-DCF4-4E09-9D57-022DF1B2C925}" destId="{6F0D2183-B3C6-4CD1-B24A-F274990A695F}" srcOrd="1" destOrd="0" presId="urn:microsoft.com/office/officeart/2005/8/layout/lProcess2"/>
    <dgm:cxn modelId="{2037B3F3-F60B-4988-84DC-6B21C04D822D}" type="presOf" srcId="{6E2DC743-F2D9-4CF8-8D9F-FAF55457AE8D}" destId="{9A9A107C-1037-4BD8-A9B1-938542A25AAE}" srcOrd="0" destOrd="0" presId="urn:microsoft.com/office/officeart/2005/8/layout/lProcess2"/>
    <dgm:cxn modelId="{EBCF0839-D39B-467D-8F1D-552FA3BFE3FD}" srcId="{FFF5A8ED-DCF4-4E09-9D57-022DF1B2C925}" destId="{34D0C83F-0F8B-4EA1-88C3-AF89318D64B2}" srcOrd="0" destOrd="0" parTransId="{92A23D21-5937-4B16-BDE1-4AD03F8602BF}" sibTransId="{841D32A8-DE50-4DAE-86BF-16F6A0AB4166}"/>
    <dgm:cxn modelId="{5DB113E1-E304-4643-BE46-FDA0FC2FD752}" type="presOf" srcId="{FFF5A8ED-DCF4-4E09-9D57-022DF1B2C925}" destId="{5800CCD5-F867-4B7C-9CD0-C75D6DABF43C}" srcOrd="0" destOrd="0" presId="urn:microsoft.com/office/officeart/2005/8/layout/lProcess2"/>
    <dgm:cxn modelId="{74B2D05F-E88A-4DDD-8FF6-71919CDE05D7}" type="presOf" srcId="{9FD7D464-6AE1-4BB9-81D8-F1CE5ED14C8D}" destId="{FDDCAE58-AD87-4571-9310-ECDAA190E4F0}" srcOrd="0" destOrd="0" presId="urn:microsoft.com/office/officeart/2005/8/layout/lProcess2"/>
    <dgm:cxn modelId="{737FEF0A-7366-463F-95A1-3EE8D8EA6CDB}" srcId="{6E2DC743-F2D9-4CF8-8D9F-FAF55457AE8D}" destId="{FFF5A8ED-DCF4-4E09-9D57-022DF1B2C925}" srcOrd="0" destOrd="0" parTransId="{8F9BB600-6ED2-4298-A136-0600F520FFC7}" sibTransId="{E1430DFB-6997-40AC-99C7-5BD9B11D4999}"/>
    <dgm:cxn modelId="{E76502B6-3F2C-4831-80A5-F9E989F8497C}" srcId="{FFF5A8ED-DCF4-4E09-9D57-022DF1B2C925}" destId="{9FD7D464-6AE1-4BB9-81D8-F1CE5ED14C8D}" srcOrd="2" destOrd="0" parTransId="{9D55A834-BE58-4C63-A998-4E6E70D12636}" sibTransId="{4ACF432F-98A1-4EF1-A107-DA10C13BCE90}"/>
    <dgm:cxn modelId="{C42AB038-053D-4E14-B684-EFAA116A3E01}" srcId="{FFF5A8ED-DCF4-4E09-9D57-022DF1B2C925}" destId="{AA926890-0908-4E89-82FB-1FCA20C5AFAB}" srcOrd="1" destOrd="0" parTransId="{BB064FC2-19D5-4124-8C86-A16BCAD2BE30}" sibTransId="{B19B93AA-D115-4E5B-8847-8F82538623C4}"/>
    <dgm:cxn modelId="{1BFB7CBA-55D7-4242-8DF9-CAA5861A4AE2}" type="presOf" srcId="{34D0C83F-0F8B-4EA1-88C3-AF89318D64B2}" destId="{F1DFE440-4EB1-44BF-AA6B-8759BEA82DBE}" srcOrd="0" destOrd="0" presId="urn:microsoft.com/office/officeart/2005/8/layout/lProcess2"/>
    <dgm:cxn modelId="{B687AFFF-998D-4025-8D8B-9E910C2CD771}" type="presParOf" srcId="{9A9A107C-1037-4BD8-A9B1-938542A25AAE}" destId="{CF21DB88-3887-4A69-8B19-8BBC1ECFF55A}" srcOrd="0" destOrd="0" presId="urn:microsoft.com/office/officeart/2005/8/layout/lProcess2"/>
    <dgm:cxn modelId="{5FF36AC6-2066-465E-B8F4-5297B29968F6}" type="presParOf" srcId="{CF21DB88-3887-4A69-8B19-8BBC1ECFF55A}" destId="{5800CCD5-F867-4B7C-9CD0-C75D6DABF43C}" srcOrd="0" destOrd="0" presId="urn:microsoft.com/office/officeart/2005/8/layout/lProcess2"/>
    <dgm:cxn modelId="{E761068A-AE83-4787-B293-B7902CB1018D}" type="presParOf" srcId="{CF21DB88-3887-4A69-8B19-8BBC1ECFF55A}" destId="{6F0D2183-B3C6-4CD1-B24A-F274990A695F}" srcOrd="1" destOrd="0" presId="urn:microsoft.com/office/officeart/2005/8/layout/lProcess2"/>
    <dgm:cxn modelId="{56467492-43A1-4F00-8F3B-15A8269DFFFB}" type="presParOf" srcId="{CF21DB88-3887-4A69-8B19-8BBC1ECFF55A}" destId="{627F82FC-4262-4087-A6DE-1D4984225AED}" srcOrd="2" destOrd="0" presId="urn:microsoft.com/office/officeart/2005/8/layout/lProcess2"/>
    <dgm:cxn modelId="{582E52F0-B32D-4ACC-927A-97DB1C217465}" type="presParOf" srcId="{627F82FC-4262-4087-A6DE-1D4984225AED}" destId="{7E60AA5C-9BB0-4BC3-8A79-0650A29B7C45}" srcOrd="0" destOrd="0" presId="urn:microsoft.com/office/officeart/2005/8/layout/lProcess2"/>
    <dgm:cxn modelId="{BFF6C915-4B8F-4FCD-B292-D637DD2E5A40}" type="presParOf" srcId="{7E60AA5C-9BB0-4BC3-8A79-0650A29B7C45}" destId="{F1DFE440-4EB1-44BF-AA6B-8759BEA82DBE}" srcOrd="0" destOrd="0" presId="urn:microsoft.com/office/officeart/2005/8/layout/lProcess2"/>
    <dgm:cxn modelId="{D715535D-ECCF-454E-AF86-8B20A2E9DD67}" type="presParOf" srcId="{7E60AA5C-9BB0-4BC3-8A79-0650A29B7C45}" destId="{F7B9D4CA-DA9A-4728-B7CE-2E701905E037}" srcOrd="1" destOrd="0" presId="urn:microsoft.com/office/officeart/2005/8/layout/lProcess2"/>
    <dgm:cxn modelId="{12206205-6987-4140-8743-4AECB7C51893}" type="presParOf" srcId="{7E60AA5C-9BB0-4BC3-8A79-0650A29B7C45}" destId="{ABEBE98B-DA0E-4F76-A642-5EBD2EF66E0B}" srcOrd="2" destOrd="0" presId="urn:microsoft.com/office/officeart/2005/8/layout/lProcess2"/>
    <dgm:cxn modelId="{849165C2-781F-4982-9FF3-8695B7D076DB}" type="presParOf" srcId="{7E60AA5C-9BB0-4BC3-8A79-0650A29B7C45}" destId="{4D980B7B-93CA-44C3-BD71-164448E2E145}" srcOrd="3" destOrd="0" presId="urn:microsoft.com/office/officeart/2005/8/layout/lProcess2"/>
    <dgm:cxn modelId="{94708A88-0843-43DC-AF44-59DF1F647DA4}" type="presParOf" srcId="{7E60AA5C-9BB0-4BC3-8A79-0650A29B7C45}" destId="{FDDCAE58-AD87-4571-9310-ECDAA190E4F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246A8C0-56B8-4244-9DB4-7A23E442AE8D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A64D752-954E-41A5-9A26-4C5697EB0469}">
      <dgm:prSet/>
      <dgm:spPr/>
      <dgm:t>
        <a:bodyPr/>
        <a:lstStyle/>
        <a:p>
          <a:pPr rtl="0"/>
          <a:r>
            <a:rPr lang="ru-RU" b="1" i="0" smtClean="0"/>
            <a:t>Цель: </a:t>
          </a:r>
          <a:endParaRPr lang="ru-RU" b="1"/>
        </a:p>
      </dgm:t>
    </dgm:pt>
    <dgm:pt modelId="{59515655-A978-4746-9E76-23A4FCA3C501}" type="parTrans" cxnId="{FE0F1CB6-F4DB-4206-9372-384CB6093413}">
      <dgm:prSet/>
      <dgm:spPr/>
      <dgm:t>
        <a:bodyPr/>
        <a:lstStyle/>
        <a:p>
          <a:endParaRPr lang="ru-RU"/>
        </a:p>
      </dgm:t>
    </dgm:pt>
    <dgm:pt modelId="{1D33A271-E50E-4854-8928-A6EA7C47C5A2}" type="sibTrans" cxnId="{FE0F1CB6-F4DB-4206-9372-384CB6093413}">
      <dgm:prSet/>
      <dgm:spPr/>
      <dgm:t>
        <a:bodyPr/>
        <a:lstStyle/>
        <a:p>
          <a:endParaRPr lang="ru-RU"/>
        </a:p>
      </dgm:t>
    </dgm:pt>
    <dgm:pt modelId="{0AB53243-A3B6-4054-ADE5-4E3953694AE1}">
      <dgm:prSet/>
      <dgm:spPr/>
      <dgm:t>
        <a:bodyPr/>
        <a:lstStyle/>
        <a:p>
          <a:pPr rtl="0"/>
          <a:r>
            <a:rPr lang="ru-RU" b="0" i="0" smtClean="0"/>
            <a:t>создание условий для стимулирования и поддерживания самостоятельного определе­ния сюжета, стремление создать выразительный образ, применяя знания, умения и навыки работы на световом планшете. </a:t>
          </a:r>
          <a:endParaRPr lang="ru-RU"/>
        </a:p>
      </dgm:t>
    </dgm:pt>
    <dgm:pt modelId="{0467E867-B372-403A-BF1E-EBC2D57C2DBC}" type="parTrans" cxnId="{2F910A83-3D15-410F-8320-FC31209B245A}">
      <dgm:prSet/>
      <dgm:spPr/>
      <dgm:t>
        <a:bodyPr/>
        <a:lstStyle/>
        <a:p>
          <a:endParaRPr lang="ru-RU"/>
        </a:p>
      </dgm:t>
    </dgm:pt>
    <dgm:pt modelId="{35756F86-97D3-4EF3-893F-F8E722C7F7B5}" type="sibTrans" cxnId="{2F910A83-3D15-410F-8320-FC31209B245A}">
      <dgm:prSet/>
      <dgm:spPr/>
      <dgm:t>
        <a:bodyPr/>
        <a:lstStyle/>
        <a:p>
          <a:endParaRPr lang="ru-RU"/>
        </a:p>
      </dgm:t>
    </dgm:pt>
    <dgm:pt modelId="{3959906B-C73B-4C39-957B-1E5034850B63}">
      <dgm:prSet/>
      <dgm:spPr/>
      <dgm:t>
        <a:bodyPr/>
        <a:lstStyle/>
        <a:p>
          <a:pPr rtl="0"/>
          <a:r>
            <a:rPr lang="ru-RU" b="1" i="0" smtClean="0"/>
            <a:t>Задачи:</a:t>
          </a:r>
          <a:endParaRPr lang="ru-RU" b="1"/>
        </a:p>
      </dgm:t>
    </dgm:pt>
    <dgm:pt modelId="{5051B11F-8CCB-4D9C-B6E6-82F62FD28EF9}" type="parTrans" cxnId="{DD84D30E-C1D6-42DB-B9E6-804C8858E0E8}">
      <dgm:prSet/>
      <dgm:spPr/>
      <dgm:t>
        <a:bodyPr/>
        <a:lstStyle/>
        <a:p>
          <a:endParaRPr lang="ru-RU"/>
        </a:p>
      </dgm:t>
    </dgm:pt>
    <dgm:pt modelId="{BA15763D-6D47-435F-93C4-63AA1F075E00}" type="sibTrans" cxnId="{DD84D30E-C1D6-42DB-B9E6-804C8858E0E8}">
      <dgm:prSet/>
      <dgm:spPr/>
      <dgm:t>
        <a:bodyPr/>
        <a:lstStyle/>
        <a:p>
          <a:endParaRPr lang="ru-RU"/>
        </a:p>
      </dgm:t>
    </dgm:pt>
    <dgm:pt modelId="{4842D45E-B0C7-405A-8DD9-4B2C6821EBBA}">
      <dgm:prSet/>
      <dgm:spPr/>
      <dgm:t>
        <a:bodyPr/>
        <a:lstStyle/>
        <a:p>
          <a:pPr rtl="0"/>
          <a:r>
            <a:rPr lang="ru-RU" b="0" i="0" smtClean="0"/>
            <a:t>Закреплять умение рисовать фигуру человека;</a:t>
          </a:r>
          <a:endParaRPr lang="ru-RU"/>
        </a:p>
      </dgm:t>
    </dgm:pt>
    <dgm:pt modelId="{E01BE2BE-5B1A-4E32-9793-A3A7CC506CEF}" type="parTrans" cxnId="{717314E4-38DA-4AF7-A17B-503A387D7522}">
      <dgm:prSet/>
      <dgm:spPr/>
      <dgm:t>
        <a:bodyPr/>
        <a:lstStyle/>
        <a:p>
          <a:endParaRPr lang="ru-RU"/>
        </a:p>
      </dgm:t>
    </dgm:pt>
    <dgm:pt modelId="{43BBFE36-BD25-40F7-BA73-B07CD55F8A20}" type="sibTrans" cxnId="{717314E4-38DA-4AF7-A17B-503A387D7522}">
      <dgm:prSet/>
      <dgm:spPr/>
      <dgm:t>
        <a:bodyPr/>
        <a:lstStyle/>
        <a:p>
          <a:endParaRPr lang="ru-RU"/>
        </a:p>
      </dgm:t>
    </dgm:pt>
    <dgm:pt modelId="{D9CF3E3F-EFF7-4331-A4FA-C248470D3BCF}">
      <dgm:prSet/>
      <dgm:spPr/>
      <dgm:t>
        <a:bodyPr/>
        <a:lstStyle/>
        <a:p>
          <a:pPr rtl="0"/>
          <a:r>
            <a:rPr lang="ru-RU" b="0" i="0" dirty="0" smtClean="0"/>
            <a:t>Упражняться в  рисовании контура маркером – фонариком и последующем дополнении рисунка;</a:t>
          </a:r>
          <a:endParaRPr lang="ru-RU" dirty="0"/>
        </a:p>
      </dgm:t>
    </dgm:pt>
    <dgm:pt modelId="{286B2CC8-5014-4C0E-A190-0A28606E993F}" type="parTrans" cxnId="{CDA42F3D-5BA0-44A3-8E0B-10F30DD1B2FC}">
      <dgm:prSet/>
      <dgm:spPr/>
      <dgm:t>
        <a:bodyPr/>
        <a:lstStyle/>
        <a:p>
          <a:endParaRPr lang="ru-RU"/>
        </a:p>
      </dgm:t>
    </dgm:pt>
    <dgm:pt modelId="{1C3BD21B-7E49-46F2-8BAA-447E3E184D60}" type="sibTrans" cxnId="{CDA42F3D-5BA0-44A3-8E0B-10F30DD1B2FC}">
      <dgm:prSet/>
      <dgm:spPr/>
      <dgm:t>
        <a:bodyPr/>
        <a:lstStyle/>
        <a:p>
          <a:endParaRPr lang="ru-RU"/>
        </a:p>
      </dgm:t>
    </dgm:pt>
    <dgm:pt modelId="{C79CE6A2-84B1-4786-985B-B524C67ED1FB}">
      <dgm:prSet/>
      <dgm:spPr/>
      <dgm:t>
        <a:bodyPr/>
        <a:lstStyle/>
        <a:p>
          <a:pPr rtl="0"/>
          <a:r>
            <a:rPr lang="ru-RU" b="0" i="0" dirty="0" smtClean="0"/>
            <a:t>Развивать самостоятельность в выборе сюжета и техники исполнения;</a:t>
          </a:r>
          <a:endParaRPr lang="ru-RU" dirty="0"/>
        </a:p>
      </dgm:t>
    </dgm:pt>
    <dgm:pt modelId="{2CB15BEB-A5CC-4793-BB8C-0969CDFE20BB}" type="parTrans" cxnId="{60EAB1F3-F726-439E-8B9B-8B5268CA7545}">
      <dgm:prSet/>
      <dgm:spPr/>
      <dgm:t>
        <a:bodyPr/>
        <a:lstStyle/>
        <a:p>
          <a:endParaRPr lang="ru-RU"/>
        </a:p>
      </dgm:t>
    </dgm:pt>
    <dgm:pt modelId="{3E914D27-9F2C-4E02-B81D-04FD8E2698A0}" type="sibTrans" cxnId="{60EAB1F3-F726-439E-8B9B-8B5268CA7545}">
      <dgm:prSet/>
      <dgm:spPr/>
      <dgm:t>
        <a:bodyPr/>
        <a:lstStyle/>
        <a:p>
          <a:endParaRPr lang="ru-RU"/>
        </a:p>
      </dgm:t>
    </dgm:pt>
    <dgm:pt modelId="{C05EB584-D24B-49E5-9703-4827EE05CBB9}">
      <dgm:prSet/>
      <dgm:spPr/>
      <dgm:t>
        <a:bodyPr/>
        <a:lstStyle/>
        <a:p>
          <a:pPr rtl="0"/>
          <a:r>
            <a:rPr lang="ru-RU" b="0" i="0" smtClean="0"/>
            <a:t>Развивать творчество, воображение. Развивать умение видеть красоту созданного образа;</a:t>
          </a:r>
          <a:endParaRPr lang="ru-RU"/>
        </a:p>
      </dgm:t>
    </dgm:pt>
    <dgm:pt modelId="{F5909A6A-CA38-4E9E-9D41-E33F1CC3F58E}" type="parTrans" cxnId="{E4670ACB-4F3B-417A-8CC2-C3FE7C646980}">
      <dgm:prSet/>
      <dgm:spPr/>
      <dgm:t>
        <a:bodyPr/>
        <a:lstStyle/>
        <a:p>
          <a:endParaRPr lang="ru-RU"/>
        </a:p>
      </dgm:t>
    </dgm:pt>
    <dgm:pt modelId="{0F1BDD0D-6C66-4AF0-A2B8-CAC3B2CC5C25}" type="sibTrans" cxnId="{E4670ACB-4F3B-417A-8CC2-C3FE7C646980}">
      <dgm:prSet/>
      <dgm:spPr/>
      <dgm:t>
        <a:bodyPr/>
        <a:lstStyle/>
        <a:p>
          <a:endParaRPr lang="ru-RU"/>
        </a:p>
      </dgm:t>
    </dgm:pt>
    <dgm:pt modelId="{0E793071-C9C6-46ED-BD62-81792F0383B8}">
      <dgm:prSet/>
      <dgm:spPr/>
      <dgm:t>
        <a:bodyPr/>
        <a:lstStyle/>
        <a:p>
          <a:pPr rtl="0"/>
          <a:r>
            <a:rPr lang="ru-RU" b="0" i="0" dirty="0" smtClean="0"/>
            <a:t>Воспитывать чувство уважения к старшим членам семьи.  </a:t>
          </a:r>
          <a:endParaRPr lang="ru-RU" dirty="0"/>
        </a:p>
      </dgm:t>
    </dgm:pt>
    <dgm:pt modelId="{8512F78D-9881-47FF-B53F-9FA907064ADA}" type="parTrans" cxnId="{4AFAAD85-791F-4237-98A5-57704C8682E2}">
      <dgm:prSet/>
      <dgm:spPr/>
      <dgm:t>
        <a:bodyPr/>
        <a:lstStyle/>
        <a:p>
          <a:endParaRPr lang="ru-RU"/>
        </a:p>
      </dgm:t>
    </dgm:pt>
    <dgm:pt modelId="{1414F5E1-2243-4E60-890A-811C997BB89D}" type="sibTrans" cxnId="{4AFAAD85-791F-4237-98A5-57704C8682E2}">
      <dgm:prSet/>
      <dgm:spPr/>
      <dgm:t>
        <a:bodyPr/>
        <a:lstStyle/>
        <a:p>
          <a:endParaRPr lang="ru-RU"/>
        </a:p>
      </dgm:t>
    </dgm:pt>
    <dgm:pt modelId="{62A144DD-6426-4FF6-96B8-8C619BBBF473}" type="pres">
      <dgm:prSet presAssocID="{2246A8C0-56B8-4244-9DB4-7A23E442AE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EB0CD6-94D4-4285-A81C-4E9865083B3B}" type="pres">
      <dgm:prSet presAssocID="{DA64D752-954E-41A5-9A26-4C5697EB0469}" presName="parentLin" presStyleCnt="0"/>
      <dgm:spPr/>
    </dgm:pt>
    <dgm:pt modelId="{61AFF619-D193-4953-8282-D94D66C0F67C}" type="pres">
      <dgm:prSet presAssocID="{DA64D752-954E-41A5-9A26-4C5697EB046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11DEB44-DD00-4A0A-8562-19ABDE84E0F0}" type="pres">
      <dgm:prSet presAssocID="{DA64D752-954E-41A5-9A26-4C5697EB04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20871-040C-49F7-8C87-8C6551732F9E}" type="pres">
      <dgm:prSet presAssocID="{DA64D752-954E-41A5-9A26-4C5697EB0469}" presName="negativeSpace" presStyleCnt="0"/>
      <dgm:spPr/>
    </dgm:pt>
    <dgm:pt modelId="{6F48BECD-85D6-4D21-AAD2-E7E66233513A}" type="pres">
      <dgm:prSet presAssocID="{DA64D752-954E-41A5-9A26-4C5697EB046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5EEA5-E15E-4F65-87A7-28BF9688059A}" type="pres">
      <dgm:prSet presAssocID="{1D33A271-E50E-4854-8928-A6EA7C47C5A2}" presName="spaceBetweenRectangles" presStyleCnt="0"/>
      <dgm:spPr/>
    </dgm:pt>
    <dgm:pt modelId="{2CF242CF-AA62-45B6-B475-639CF143B2A5}" type="pres">
      <dgm:prSet presAssocID="{3959906B-C73B-4C39-957B-1E5034850B63}" presName="parentLin" presStyleCnt="0"/>
      <dgm:spPr/>
    </dgm:pt>
    <dgm:pt modelId="{BFDDCAAA-6632-4FD5-932C-DE0F048C9DEF}" type="pres">
      <dgm:prSet presAssocID="{3959906B-C73B-4C39-957B-1E5034850B6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D81BBCE-CCEA-4970-847D-FE67622B143B}" type="pres">
      <dgm:prSet presAssocID="{3959906B-C73B-4C39-957B-1E5034850B6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9B10E-1F07-49CE-9A84-153BB9EBF94E}" type="pres">
      <dgm:prSet presAssocID="{3959906B-C73B-4C39-957B-1E5034850B63}" presName="negativeSpace" presStyleCnt="0"/>
      <dgm:spPr/>
    </dgm:pt>
    <dgm:pt modelId="{25E373E9-F9A3-4A7C-A105-D80B515E0B7A}" type="pres">
      <dgm:prSet presAssocID="{3959906B-C73B-4C39-957B-1E5034850B6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8505BF-46FD-4789-8A7B-D99EFE706317}" type="presOf" srcId="{0AB53243-A3B6-4054-ADE5-4E3953694AE1}" destId="{6F48BECD-85D6-4D21-AAD2-E7E66233513A}" srcOrd="0" destOrd="0" presId="urn:microsoft.com/office/officeart/2005/8/layout/list1"/>
    <dgm:cxn modelId="{CDA42F3D-5BA0-44A3-8E0B-10F30DD1B2FC}" srcId="{3959906B-C73B-4C39-957B-1E5034850B63}" destId="{D9CF3E3F-EFF7-4331-A4FA-C248470D3BCF}" srcOrd="1" destOrd="0" parTransId="{286B2CC8-5014-4C0E-A190-0A28606E993F}" sibTransId="{1C3BD21B-7E49-46F2-8BAA-447E3E184D60}"/>
    <dgm:cxn modelId="{FE8129C0-7FF3-4B0C-8D58-7035E1B6ADA6}" type="presOf" srcId="{2246A8C0-56B8-4244-9DB4-7A23E442AE8D}" destId="{62A144DD-6426-4FF6-96B8-8C619BBBF473}" srcOrd="0" destOrd="0" presId="urn:microsoft.com/office/officeart/2005/8/layout/list1"/>
    <dgm:cxn modelId="{DD87A345-9FFE-43A5-9D93-BDC7CF4EFD91}" type="presOf" srcId="{C79CE6A2-84B1-4786-985B-B524C67ED1FB}" destId="{25E373E9-F9A3-4A7C-A105-D80B515E0B7A}" srcOrd="0" destOrd="2" presId="urn:microsoft.com/office/officeart/2005/8/layout/list1"/>
    <dgm:cxn modelId="{EE49F6D3-50D2-4767-95F3-C46141E964F6}" type="presOf" srcId="{C05EB584-D24B-49E5-9703-4827EE05CBB9}" destId="{25E373E9-F9A3-4A7C-A105-D80B515E0B7A}" srcOrd="0" destOrd="3" presId="urn:microsoft.com/office/officeart/2005/8/layout/list1"/>
    <dgm:cxn modelId="{16843FC7-798F-4BA2-B537-6C9F26B3BBF4}" type="presOf" srcId="{3959906B-C73B-4C39-957B-1E5034850B63}" destId="{BFDDCAAA-6632-4FD5-932C-DE0F048C9DEF}" srcOrd="0" destOrd="0" presId="urn:microsoft.com/office/officeart/2005/8/layout/list1"/>
    <dgm:cxn modelId="{8930F740-4DF0-45FD-B9B6-0BD8FB5667E1}" type="presOf" srcId="{DA64D752-954E-41A5-9A26-4C5697EB0469}" destId="{61AFF619-D193-4953-8282-D94D66C0F67C}" srcOrd="0" destOrd="0" presId="urn:microsoft.com/office/officeart/2005/8/layout/list1"/>
    <dgm:cxn modelId="{BC858160-EFFA-4A82-AA7E-75ED7A329602}" type="presOf" srcId="{D9CF3E3F-EFF7-4331-A4FA-C248470D3BCF}" destId="{25E373E9-F9A3-4A7C-A105-D80B515E0B7A}" srcOrd="0" destOrd="1" presId="urn:microsoft.com/office/officeart/2005/8/layout/list1"/>
    <dgm:cxn modelId="{3395D6EB-2B0D-4EC1-9C9D-7B11CC86D67D}" type="presOf" srcId="{4842D45E-B0C7-405A-8DD9-4B2C6821EBBA}" destId="{25E373E9-F9A3-4A7C-A105-D80B515E0B7A}" srcOrd="0" destOrd="0" presId="urn:microsoft.com/office/officeart/2005/8/layout/list1"/>
    <dgm:cxn modelId="{4AFAAD85-791F-4237-98A5-57704C8682E2}" srcId="{3959906B-C73B-4C39-957B-1E5034850B63}" destId="{0E793071-C9C6-46ED-BD62-81792F0383B8}" srcOrd="4" destOrd="0" parTransId="{8512F78D-9881-47FF-B53F-9FA907064ADA}" sibTransId="{1414F5E1-2243-4E60-890A-811C997BB89D}"/>
    <dgm:cxn modelId="{DD84D30E-C1D6-42DB-B9E6-804C8858E0E8}" srcId="{2246A8C0-56B8-4244-9DB4-7A23E442AE8D}" destId="{3959906B-C73B-4C39-957B-1E5034850B63}" srcOrd="1" destOrd="0" parTransId="{5051B11F-8CCB-4D9C-B6E6-82F62FD28EF9}" sibTransId="{BA15763D-6D47-435F-93C4-63AA1F075E00}"/>
    <dgm:cxn modelId="{717314E4-38DA-4AF7-A17B-503A387D7522}" srcId="{3959906B-C73B-4C39-957B-1E5034850B63}" destId="{4842D45E-B0C7-405A-8DD9-4B2C6821EBBA}" srcOrd="0" destOrd="0" parTransId="{E01BE2BE-5B1A-4E32-9793-A3A7CC506CEF}" sibTransId="{43BBFE36-BD25-40F7-BA73-B07CD55F8A20}"/>
    <dgm:cxn modelId="{E4670ACB-4F3B-417A-8CC2-C3FE7C646980}" srcId="{3959906B-C73B-4C39-957B-1E5034850B63}" destId="{C05EB584-D24B-49E5-9703-4827EE05CBB9}" srcOrd="3" destOrd="0" parTransId="{F5909A6A-CA38-4E9E-9D41-E33F1CC3F58E}" sibTransId="{0F1BDD0D-6C66-4AF0-A2B8-CAC3B2CC5C25}"/>
    <dgm:cxn modelId="{DE893060-7337-428A-970C-5439681FA242}" type="presOf" srcId="{0E793071-C9C6-46ED-BD62-81792F0383B8}" destId="{25E373E9-F9A3-4A7C-A105-D80B515E0B7A}" srcOrd="0" destOrd="4" presId="urn:microsoft.com/office/officeart/2005/8/layout/list1"/>
    <dgm:cxn modelId="{D2B8D14B-DA13-4C24-B5EF-9C3EE07944AA}" type="presOf" srcId="{3959906B-C73B-4C39-957B-1E5034850B63}" destId="{6D81BBCE-CCEA-4970-847D-FE67622B143B}" srcOrd="1" destOrd="0" presId="urn:microsoft.com/office/officeart/2005/8/layout/list1"/>
    <dgm:cxn modelId="{60EAB1F3-F726-439E-8B9B-8B5268CA7545}" srcId="{3959906B-C73B-4C39-957B-1E5034850B63}" destId="{C79CE6A2-84B1-4786-985B-B524C67ED1FB}" srcOrd="2" destOrd="0" parTransId="{2CB15BEB-A5CC-4793-BB8C-0969CDFE20BB}" sibTransId="{3E914D27-9F2C-4E02-B81D-04FD8E2698A0}"/>
    <dgm:cxn modelId="{2F910A83-3D15-410F-8320-FC31209B245A}" srcId="{DA64D752-954E-41A5-9A26-4C5697EB0469}" destId="{0AB53243-A3B6-4054-ADE5-4E3953694AE1}" srcOrd="0" destOrd="0" parTransId="{0467E867-B372-403A-BF1E-EBC2D57C2DBC}" sibTransId="{35756F86-97D3-4EF3-893F-F8E722C7F7B5}"/>
    <dgm:cxn modelId="{FE0F1CB6-F4DB-4206-9372-384CB6093413}" srcId="{2246A8C0-56B8-4244-9DB4-7A23E442AE8D}" destId="{DA64D752-954E-41A5-9A26-4C5697EB0469}" srcOrd="0" destOrd="0" parTransId="{59515655-A978-4746-9E76-23A4FCA3C501}" sibTransId="{1D33A271-E50E-4854-8928-A6EA7C47C5A2}"/>
    <dgm:cxn modelId="{225F3128-447D-4BA7-A298-E3E3DB234AB3}" type="presOf" srcId="{DA64D752-954E-41A5-9A26-4C5697EB0469}" destId="{211DEB44-DD00-4A0A-8562-19ABDE84E0F0}" srcOrd="1" destOrd="0" presId="urn:microsoft.com/office/officeart/2005/8/layout/list1"/>
    <dgm:cxn modelId="{EE49DD20-0A5B-4C74-A97B-726C5604F48F}" type="presParOf" srcId="{62A144DD-6426-4FF6-96B8-8C619BBBF473}" destId="{16EB0CD6-94D4-4285-A81C-4E9865083B3B}" srcOrd="0" destOrd="0" presId="urn:microsoft.com/office/officeart/2005/8/layout/list1"/>
    <dgm:cxn modelId="{8F1DC551-4E57-48ED-899E-5B04FF07E0E9}" type="presParOf" srcId="{16EB0CD6-94D4-4285-A81C-4E9865083B3B}" destId="{61AFF619-D193-4953-8282-D94D66C0F67C}" srcOrd="0" destOrd="0" presId="urn:microsoft.com/office/officeart/2005/8/layout/list1"/>
    <dgm:cxn modelId="{8EE54E6C-CDB0-4320-82CC-7053A82D5516}" type="presParOf" srcId="{16EB0CD6-94D4-4285-A81C-4E9865083B3B}" destId="{211DEB44-DD00-4A0A-8562-19ABDE84E0F0}" srcOrd="1" destOrd="0" presId="urn:microsoft.com/office/officeart/2005/8/layout/list1"/>
    <dgm:cxn modelId="{31714718-B5C3-4214-8C33-A4481FB8687F}" type="presParOf" srcId="{62A144DD-6426-4FF6-96B8-8C619BBBF473}" destId="{FAF20871-040C-49F7-8C87-8C6551732F9E}" srcOrd="1" destOrd="0" presId="urn:microsoft.com/office/officeart/2005/8/layout/list1"/>
    <dgm:cxn modelId="{887ACFB1-94A2-4203-8C47-E4F981AA4010}" type="presParOf" srcId="{62A144DD-6426-4FF6-96B8-8C619BBBF473}" destId="{6F48BECD-85D6-4D21-AAD2-E7E66233513A}" srcOrd="2" destOrd="0" presId="urn:microsoft.com/office/officeart/2005/8/layout/list1"/>
    <dgm:cxn modelId="{C27A6F22-A887-4172-A198-D190D2C20D3F}" type="presParOf" srcId="{62A144DD-6426-4FF6-96B8-8C619BBBF473}" destId="{0935EEA5-E15E-4F65-87A7-28BF9688059A}" srcOrd="3" destOrd="0" presId="urn:microsoft.com/office/officeart/2005/8/layout/list1"/>
    <dgm:cxn modelId="{2C868B03-E0B9-4E85-B459-B951BB8BD290}" type="presParOf" srcId="{62A144DD-6426-4FF6-96B8-8C619BBBF473}" destId="{2CF242CF-AA62-45B6-B475-639CF143B2A5}" srcOrd="4" destOrd="0" presId="urn:microsoft.com/office/officeart/2005/8/layout/list1"/>
    <dgm:cxn modelId="{66B84BF5-7B72-4615-8F13-FA9C100CFFC8}" type="presParOf" srcId="{2CF242CF-AA62-45B6-B475-639CF143B2A5}" destId="{BFDDCAAA-6632-4FD5-932C-DE0F048C9DEF}" srcOrd="0" destOrd="0" presId="urn:microsoft.com/office/officeart/2005/8/layout/list1"/>
    <dgm:cxn modelId="{E18346CD-E8BA-45B8-B284-EDF2D252A14C}" type="presParOf" srcId="{2CF242CF-AA62-45B6-B475-639CF143B2A5}" destId="{6D81BBCE-CCEA-4970-847D-FE67622B143B}" srcOrd="1" destOrd="0" presId="urn:microsoft.com/office/officeart/2005/8/layout/list1"/>
    <dgm:cxn modelId="{691E036A-D256-4B0C-AF3E-6D972A518D43}" type="presParOf" srcId="{62A144DD-6426-4FF6-96B8-8C619BBBF473}" destId="{9139B10E-1F07-49CE-9A84-153BB9EBF94E}" srcOrd="5" destOrd="0" presId="urn:microsoft.com/office/officeart/2005/8/layout/list1"/>
    <dgm:cxn modelId="{50019A13-1588-4478-B5DD-B0C0D9F180AE}" type="presParOf" srcId="{62A144DD-6426-4FF6-96B8-8C619BBBF473}" destId="{25E373E9-F9A3-4A7C-A105-D80B515E0B7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F839577-D857-4162-A810-68AC305354BE}" type="doc">
      <dgm:prSet loTypeId="urn:microsoft.com/office/officeart/2005/8/layout/list1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E32560A-1AC9-4D02-AC50-D2F0176C44A4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tx1"/>
              </a:solidFill>
            </a:rPr>
            <a:t>Задание1</a:t>
          </a:r>
          <a:endParaRPr lang="ru-RU" b="1" dirty="0">
            <a:solidFill>
              <a:schemeClr val="tx1"/>
            </a:solidFill>
          </a:endParaRPr>
        </a:p>
      </dgm:t>
    </dgm:pt>
    <dgm:pt modelId="{C83CBC1A-45B0-4A6B-B09D-BAC10734CAB7}" type="parTrans" cxnId="{7F000E4E-556A-44AA-B8AE-3BF07EA7C93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3613A7-1D33-4F35-AF4A-68E1956CB2FA}" type="sibTrans" cxnId="{7F000E4E-556A-44AA-B8AE-3BF07EA7C93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54871D-9817-4EF4-9750-36C47CAD98A2}">
      <dgm:prSet/>
      <dgm:spPr/>
      <dgm:t>
        <a:bodyPr/>
        <a:lstStyle/>
        <a:p>
          <a:pPr rtl="0"/>
          <a:r>
            <a:rPr lang="ru-RU" b="0" i="0" dirty="0" smtClean="0">
              <a:solidFill>
                <a:schemeClr val="tx1"/>
              </a:solidFill>
            </a:rPr>
            <a:t>Выполни сюжетную композицию на тему «Моя семья». </a:t>
          </a:r>
          <a:endParaRPr lang="ru-RU" dirty="0">
            <a:solidFill>
              <a:schemeClr val="tx1"/>
            </a:solidFill>
          </a:endParaRPr>
        </a:p>
      </dgm:t>
    </dgm:pt>
    <dgm:pt modelId="{010D42D3-342B-4CCA-BBF4-FCA980AB6E32}" type="parTrans" cxnId="{6A529E30-4132-4F51-8E96-5C86E9E1DE4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3C611F3-EE27-4798-9D8E-64591B1517B5}" type="sibTrans" cxnId="{6A529E30-4132-4F51-8E96-5C86E9E1DE4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10B1A0-7B37-411F-986D-567691508BED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Задание 2</a:t>
          </a:r>
          <a:endParaRPr lang="ru-RU" b="1">
            <a:solidFill>
              <a:schemeClr val="tx1"/>
            </a:solidFill>
          </a:endParaRPr>
        </a:p>
      </dgm:t>
    </dgm:pt>
    <dgm:pt modelId="{3A4A2D4A-D0BF-4D45-9C6D-A64708546BC3}" type="parTrans" cxnId="{F4E5F8BF-6FB0-4AA7-A310-B6A958D459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F90D2D5-ABA2-4E43-B2BA-6EAA5A891037}" type="sibTrans" cxnId="{F4E5F8BF-6FB0-4AA7-A310-B6A958D459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1963575-CB7A-4157-B588-249E56AE83FD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Выбери 3 предмета из картинок и дорисуй композицию методом наложения фигур. </a:t>
          </a:r>
          <a:endParaRPr lang="ru-RU">
            <a:solidFill>
              <a:schemeClr val="tx1"/>
            </a:solidFill>
          </a:endParaRPr>
        </a:p>
      </dgm:t>
    </dgm:pt>
    <dgm:pt modelId="{6FC95321-A2A2-4E7E-A995-460D3D721A70}" type="parTrans" cxnId="{1E060A93-7BB0-497E-A7BC-D236384576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8A23948-6757-4C79-ABBF-CF43A0178BCC}" type="sibTrans" cxnId="{1E060A93-7BB0-497E-A7BC-D236384576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187B92-CA4A-4FC9-932A-5A018A6EF1F6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Задание 3</a:t>
          </a:r>
          <a:endParaRPr lang="ru-RU" b="1">
            <a:solidFill>
              <a:schemeClr val="tx1"/>
            </a:solidFill>
          </a:endParaRPr>
        </a:p>
      </dgm:t>
    </dgm:pt>
    <dgm:pt modelId="{2F5A0C6C-AA59-4994-9532-D22B7D3E979C}" type="parTrans" cxnId="{21003D4B-6CB7-426B-9C05-9E134F02702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3EF4EF-0A30-4C42-9E30-A987305F8C81}" type="sibTrans" cxnId="{21003D4B-6CB7-426B-9C05-9E134F02702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ED73744-97F4-4918-A62B-582833C2EB62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Расскажи какие предметы добавил и почему?</a:t>
          </a:r>
          <a:endParaRPr lang="ru-RU">
            <a:solidFill>
              <a:schemeClr val="tx1"/>
            </a:solidFill>
          </a:endParaRPr>
        </a:p>
      </dgm:t>
    </dgm:pt>
    <dgm:pt modelId="{7A3ECFF7-366C-440A-B21B-2C909888CFBE}" type="parTrans" cxnId="{DCB41C4A-09E1-4BC5-A806-B5F34675FE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89B0CF4-70F4-4085-BEE9-39664F05CD47}" type="sibTrans" cxnId="{DCB41C4A-09E1-4BC5-A806-B5F34675FE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197BB27-6E44-46CD-A233-5C624B86A71F}">
      <dgm:prSet/>
      <dgm:spPr/>
      <dgm:t>
        <a:bodyPr/>
        <a:lstStyle/>
        <a:p>
          <a:pPr rtl="0"/>
          <a:r>
            <a:rPr lang="ru-RU" b="0" i="0" dirty="0" smtClean="0">
              <a:solidFill>
                <a:schemeClr val="tx1"/>
              </a:solidFill>
            </a:rPr>
            <a:t>Тематические  трафареты используются при желании.</a:t>
          </a:r>
          <a:endParaRPr lang="ru-RU" dirty="0">
            <a:solidFill>
              <a:schemeClr val="tx1"/>
            </a:solidFill>
          </a:endParaRPr>
        </a:p>
      </dgm:t>
    </dgm:pt>
    <dgm:pt modelId="{E9D50D7E-D6AC-4EC4-AD40-972A05ECC62B}" type="parTrans" cxnId="{A9887D91-DD4D-4235-92DC-E562954FD38A}">
      <dgm:prSet/>
      <dgm:spPr/>
      <dgm:t>
        <a:bodyPr/>
        <a:lstStyle/>
        <a:p>
          <a:endParaRPr lang="ru-RU"/>
        </a:p>
      </dgm:t>
    </dgm:pt>
    <dgm:pt modelId="{383B970C-F36C-4344-B7DC-34C5C48AFC80}" type="sibTrans" cxnId="{A9887D91-DD4D-4235-92DC-E562954FD38A}">
      <dgm:prSet/>
      <dgm:spPr/>
      <dgm:t>
        <a:bodyPr/>
        <a:lstStyle/>
        <a:p>
          <a:endParaRPr lang="ru-RU"/>
        </a:p>
      </dgm:t>
    </dgm:pt>
    <dgm:pt modelId="{60ABF890-E977-4F8D-BDA6-4C3B48514128}" type="pres">
      <dgm:prSet presAssocID="{1F839577-D857-4162-A810-68AC305354B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B8D93D-AE0A-4CF4-A902-DD80E33F8607}" type="pres">
      <dgm:prSet presAssocID="{EE32560A-1AC9-4D02-AC50-D2F0176C44A4}" presName="parentLin" presStyleCnt="0"/>
      <dgm:spPr/>
    </dgm:pt>
    <dgm:pt modelId="{5ECD4E33-065F-4802-8E82-7ECD469775EE}" type="pres">
      <dgm:prSet presAssocID="{EE32560A-1AC9-4D02-AC50-D2F0176C44A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94C640D-EE8F-4A88-B286-3DD6A7951097}" type="pres">
      <dgm:prSet presAssocID="{EE32560A-1AC9-4D02-AC50-D2F0176C44A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5AD53-D0B8-498C-8355-2E14FD45C7F7}" type="pres">
      <dgm:prSet presAssocID="{EE32560A-1AC9-4D02-AC50-D2F0176C44A4}" presName="negativeSpace" presStyleCnt="0"/>
      <dgm:spPr/>
    </dgm:pt>
    <dgm:pt modelId="{99B698FC-08AD-495D-8D97-007ED2353EDB}" type="pres">
      <dgm:prSet presAssocID="{EE32560A-1AC9-4D02-AC50-D2F0176C44A4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1E1BF-5B0D-4894-9F49-0CB0BAA802C3}" type="pres">
      <dgm:prSet presAssocID="{DA3613A7-1D33-4F35-AF4A-68E1956CB2FA}" presName="spaceBetweenRectangles" presStyleCnt="0"/>
      <dgm:spPr/>
    </dgm:pt>
    <dgm:pt modelId="{856EADC5-F867-48A7-8BB2-17E96A4E3021}" type="pres">
      <dgm:prSet presAssocID="{C410B1A0-7B37-411F-986D-567691508BED}" presName="parentLin" presStyleCnt="0"/>
      <dgm:spPr/>
    </dgm:pt>
    <dgm:pt modelId="{3B664EFF-710A-4C45-B429-8A8FAE666968}" type="pres">
      <dgm:prSet presAssocID="{C410B1A0-7B37-411F-986D-567691508BE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0170E79-7389-466F-AD41-BF9D05DC0198}" type="pres">
      <dgm:prSet presAssocID="{C410B1A0-7B37-411F-986D-567691508BE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1DBC0-3B17-4B35-9734-6AA73AD40836}" type="pres">
      <dgm:prSet presAssocID="{C410B1A0-7B37-411F-986D-567691508BED}" presName="negativeSpace" presStyleCnt="0"/>
      <dgm:spPr/>
    </dgm:pt>
    <dgm:pt modelId="{64BB96D8-BD02-4FC6-A296-D6417A696316}" type="pres">
      <dgm:prSet presAssocID="{C410B1A0-7B37-411F-986D-567691508BE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331C6-4DA2-4C52-A521-0A480CEE9183}" type="pres">
      <dgm:prSet presAssocID="{2F90D2D5-ABA2-4E43-B2BA-6EAA5A891037}" presName="spaceBetweenRectangles" presStyleCnt="0"/>
      <dgm:spPr/>
    </dgm:pt>
    <dgm:pt modelId="{5F185CCF-93EC-4A01-83C0-769A9FD2153F}" type="pres">
      <dgm:prSet presAssocID="{DA187B92-CA4A-4FC9-932A-5A018A6EF1F6}" presName="parentLin" presStyleCnt="0"/>
      <dgm:spPr/>
    </dgm:pt>
    <dgm:pt modelId="{C6D64D9F-22C8-4109-8D09-ED3BC543EC7E}" type="pres">
      <dgm:prSet presAssocID="{DA187B92-CA4A-4FC9-932A-5A018A6EF1F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F05EB59-A649-4EF9-83CB-DCF3126972DA}" type="pres">
      <dgm:prSet presAssocID="{DA187B92-CA4A-4FC9-932A-5A018A6EF1F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6BBC5-2BA4-4817-82C3-FAE1BCEA331B}" type="pres">
      <dgm:prSet presAssocID="{DA187B92-CA4A-4FC9-932A-5A018A6EF1F6}" presName="negativeSpace" presStyleCnt="0"/>
      <dgm:spPr/>
    </dgm:pt>
    <dgm:pt modelId="{B6BE6C33-C74E-4365-A0A7-6CE3F9162765}" type="pres">
      <dgm:prSet presAssocID="{DA187B92-CA4A-4FC9-932A-5A018A6EF1F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C3CFB5-2DA9-4113-879D-649951B100DA}" type="presOf" srcId="{C410B1A0-7B37-411F-986D-567691508BED}" destId="{3B664EFF-710A-4C45-B429-8A8FAE666968}" srcOrd="0" destOrd="0" presId="urn:microsoft.com/office/officeart/2005/8/layout/list1"/>
    <dgm:cxn modelId="{1B5733E6-9810-41F3-A8D0-BD90E26B59E9}" type="presOf" srcId="{EE32560A-1AC9-4D02-AC50-D2F0176C44A4}" destId="{5ECD4E33-065F-4802-8E82-7ECD469775EE}" srcOrd="0" destOrd="0" presId="urn:microsoft.com/office/officeart/2005/8/layout/list1"/>
    <dgm:cxn modelId="{1D92B0B2-FFB3-4109-9A7B-F9AE1DB4FEB0}" type="presOf" srcId="{DA187B92-CA4A-4FC9-932A-5A018A6EF1F6}" destId="{C6D64D9F-22C8-4109-8D09-ED3BC543EC7E}" srcOrd="0" destOrd="0" presId="urn:microsoft.com/office/officeart/2005/8/layout/list1"/>
    <dgm:cxn modelId="{B7522D1D-5E3A-4553-8032-85A3BD0D9401}" type="presOf" srcId="{EE32560A-1AC9-4D02-AC50-D2F0176C44A4}" destId="{794C640D-EE8F-4A88-B286-3DD6A7951097}" srcOrd="1" destOrd="0" presId="urn:microsoft.com/office/officeart/2005/8/layout/list1"/>
    <dgm:cxn modelId="{DCB41C4A-09E1-4BC5-A806-B5F34675FED5}" srcId="{DA187B92-CA4A-4FC9-932A-5A018A6EF1F6}" destId="{AED73744-97F4-4918-A62B-582833C2EB62}" srcOrd="0" destOrd="0" parTransId="{7A3ECFF7-366C-440A-B21B-2C909888CFBE}" sibTransId="{F89B0CF4-70F4-4085-BEE9-39664F05CD47}"/>
    <dgm:cxn modelId="{E1E346E6-112B-48D6-9E9D-00869DD7E35E}" type="presOf" srcId="{C410B1A0-7B37-411F-986D-567691508BED}" destId="{C0170E79-7389-466F-AD41-BF9D05DC0198}" srcOrd="1" destOrd="0" presId="urn:microsoft.com/office/officeart/2005/8/layout/list1"/>
    <dgm:cxn modelId="{4B874760-BBE6-49E2-B50E-5DF06B720F5B}" type="presOf" srcId="{DA187B92-CA4A-4FC9-932A-5A018A6EF1F6}" destId="{BF05EB59-A649-4EF9-83CB-DCF3126972DA}" srcOrd="1" destOrd="0" presId="urn:microsoft.com/office/officeart/2005/8/layout/list1"/>
    <dgm:cxn modelId="{7F000E4E-556A-44AA-B8AE-3BF07EA7C937}" srcId="{1F839577-D857-4162-A810-68AC305354BE}" destId="{EE32560A-1AC9-4D02-AC50-D2F0176C44A4}" srcOrd="0" destOrd="0" parTransId="{C83CBC1A-45B0-4A6B-B09D-BAC10734CAB7}" sibTransId="{DA3613A7-1D33-4F35-AF4A-68E1956CB2FA}"/>
    <dgm:cxn modelId="{2331F1F6-C91B-4448-B1BB-607C0D01ED58}" type="presOf" srcId="{D197BB27-6E44-46CD-A233-5C624B86A71F}" destId="{99B698FC-08AD-495D-8D97-007ED2353EDB}" srcOrd="0" destOrd="1" presId="urn:microsoft.com/office/officeart/2005/8/layout/list1"/>
    <dgm:cxn modelId="{02D3A2FD-CCDB-4301-AB17-B52BB583EE0A}" type="presOf" srcId="{1F839577-D857-4162-A810-68AC305354BE}" destId="{60ABF890-E977-4F8D-BDA6-4C3B48514128}" srcOrd="0" destOrd="0" presId="urn:microsoft.com/office/officeart/2005/8/layout/list1"/>
    <dgm:cxn modelId="{6A529E30-4132-4F51-8E96-5C86E9E1DE49}" srcId="{EE32560A-1AC9-4D02-AC50-D2F0176C44A4}" destId="{1F54871D-9817-4EF4-9750-36C47CAD98A2}" srcOrd="0" destOrd="0" parTransId="{010D42D3-342B-4CCA-BBF4-FCA980AB6E32}" sibTransId="{33C611F3-EE27-4798-9D8E-64591B1517B5}"/>
    <dgm:cxn modelId="{97D0AC3E-9989-492C-85FD-753A7428B071}" type="presOf" srcId="{01963575-CB7A-4157-B588-249E56AE83FD}" destId="{64BB96D8-BD02-4FC6-A296-D6417A696316}" srcOrd="0" destOrd="0" presId="urn:microsoft.com/office/officeart/2005/8/layout/list1"/>
    <dgm:cxn modelId="{A9887D91-DD4D-4235-92DC-E562954FD38A}" srcId="{EE32560A-1AC9-4D02-AC50-D2F0176C44A4}" destId="{D197BB27-6E44-46CD-A233-5C624B86A71F}" srcOrd="1" destOrd="0" parTransId="{E9D50D7E-D6AC-4EC4-AD40-972A05ECC62B}" sibTransId="{383B970C-F36C-4344-B7DC-34C5C48AFC80}"/>
    <dgm:cxn modelId="{21003D4B-6CB7-426B-9C05-9E134F027025}" srcId="{1F839577-D857-4162-A810-68AC305354BE}" destId="{DA187B92-CA4A-4FC9-932A-5A018A6EF1F6}" srcOrd="2" destOrd="0" parTransId="{2F5A0C6C-AA59-4994-9532-D22B7D3E979C}" sibTransId="{CB3EF4EF-0A30-4C42-9E30-A987305F8C81}"/>
    <dgm:cxn modelId="{5BDA280D-FF4A-4CC7-BF37-DF53C5AEF5BE}" type="presOf" srcId="{1F54871D-9817-4EF4-9750-36C47CAD98A2}" destId="{99B698FC-08AD-495D-8D97-007ED2353EDB}" srcOrd="0" destOrd="0" presId="urn:microsoft.com/office/officeart/2005/8/layout/list1"/>
    <dgm:cxn modelId="{F4E5F8BF-6FB0-4AA7-A310-B6A958D4592E}" srcId="{1F839577-D857-4162-A810-68AC305354BE}" destId="{C410B1A0-7B37-411F-986D-567691508BED}" srcOrd="1" destOrd="0" parTransId="{3A4A2D4A-D0BF-4D45-9C6D-A64708546BC3}" sibTransId="{2F90D2D5-ABA2-4E43-B2BA-6EAA5A891037}"/>
    <dgm:cxn modelId="{BF5869DC-48B6-43B8-9ACC-2D6A78D51588}" type="presOf" srcId="{AED73744-97F4-4918-A62B-582833C2EB62}" destId="{B6BE6C33-C74E-4365-A0A7-6CE3F9162765}" srcOrd="0" destOrd="0" presId="urn:microsoft.com/office/officeart/2005/8/layout/list1"/>
    <dgm:cxn modelId="{1E060A93-7BB0-497E-A7BC-D2363845762D}" srcId="{C410B1A0-7B37-411F-986D-567691508BED}" destId="{01963575-CB7A-4157-B588-249E56AE83FD}" srcOrd="0" destOrd="0" parTransId="{6FC95321-A2A2-4E7E-A995-460D3D721A70}" sibTransId="{B8A23948-6757-4C79-ABBF-CF43A0178BCC}"/>
    <dgm:cxn modelId="{9019D146-0740-4687-A4C1-A2B0218AE708}" type="presParOf" srcId="{60ABF890-E977-4F8D-BDA6-4C3B48514128}" destId="{91B8D93D-AE0A-4CF4-A902-DD80E33F8607}" srcOrd="0" destOrd="0" presId="urn:microsoft.com/office/officeart/2005/8/layout/list1"/>
    <dgm:cxn modelId="{F82B09A2-A492-49B3-B38C-5C16ADB52120}" type="presParOf" srcId="{91B8D93D-AE0A-4CF4-A902-DD80E33F8607}" destId="{5ECD4E33-065F-4802-8E82-7ECD469775EE}" srcOrd="0" destOrd="0" presId="urn:microsoft.com/office/officeart/2005/8/layout/list1"/>
    <dgm:cxn modelId="{96D55D40-3FEA-4CDD-9244-295E1AF8B27F}" type="presParOf" srcId="{91B8D93D-AE0A-4CF4-A902-DD80E33F8607}" destId="{794C640D-EE8F-4A88-B286-3DD6A7951097}" srcOrd="1" destOrd="0" presId="urn:microsoft.com/office/officeart/2005/8/layout/list1"/>
    <dgm:cxn modelId="{912BD354-B8CF-4969-BA29-D81DFBD4F7B2}" type="presParOf" srcId="{60ABF890-E977-4F8D-BDA6-4C3B48514128}" destId="{AEB5AD53-D0B8-498C-8355-2E14FD45C7F7}" srcOrd="1" destOrd="0" presId="urn:microsoft.com/office/officeart/2005/8/layout/list1"/>
    <dgm:cxn modelId="{B09422D8-39A0-490E-8E93-FBB170A334B1}" type="presParOf" srcId="{60ABF890-E977-4F8D-BDA6-4C3B48514128}" destId="{99B698FC-08AD-495D-8D97-007ED2353EDB}" srcOrd="2" destOrd="0" presId="urn:microsoft.com/office/officeart/2005/8/layout/list1"/>
    <dgm:cxn modelId="{017FBC7D-828B-47D1-8225-88B144C63A98}" type="presParOf" srcId="{60ABF890-E977-4F8D-BDA6-4C3B48514128}" destId="{1751E1BF-5B0D-4894-9F49-0CB0BAA802C3}" srcOrd="3" destOrd="0" presId="urn:microsoft.com/office/officeart/2005/8/layout/list1"/>
    <dgm:cxn modelId="{A236CC9B-36DC-4414-9384-56BF4E1C328B}" type="presParOf" srcId="{60ABF890-E977-4F8D-BDA6-4C3B48514128}" destId="{856EADC5-F867-48A7-8BB2-17E96A4E3021}" srcOrd="4" destOrd="0" presId="urn:microsoft.com/office/officeart/2005/8/layout/list1"/>
    <dgm:cxn modelId="{D2774405-C076-4AEF-9193-F296A4B6C1F6}" type="presParOf" srcId="{856EADC5-F867-48A7-8BB2-17E96A4E3021}" destId="{3B664EFF-710A-4C45-B429-8A8FAE666968}" srcOrd="0" destOrd="0" presId="urn:microsoft.com/office/officeart/2005/8/layout/list1"/>
    <dgm:cxn modelId="{26BC6039-D310-4439-8816-4EFCBE3E6D6F}" type="presParOf" srcId="{856EADC5-F867-48A7-8BB2-17E96A4E3021}" destId="{C0170E79-7389-466F-AD41-BF9D05DC0198}" srcOrd="1" destOrd="0" presId="urn:microsoft.com/office/officeart/2005/8/layout/list1"/>
    <dgm:cxn modelId="{C0D6B933-8567-4E3D-AFC8-A92977D61135}" type="presParOf" srcId="{60ABF890-E977-4F8D-BDA6-4C3B48514128}" destId="{3FD1DBC0-3B17-4B35-9734-6AA73AD40836}" srcOrd="5" destOrd="0" presId="urn:microsoft.com/office/officeart/2005/8/layout/list1"/>
    <dgm:cxn modelId="{4FF01D82-D492-45E1-B12C-F34A7A8792D6}" type="presParOf" srcId="{60ABF890-E977-4F8D-BDA6-4C3B48514128}" destId="{64BB96D8-BD02-4FC6-A296-D6417A696316}" srcOrd="6" destOrd="0" presId="urn:microsoft.com/office/officeart/2005/8/layout/list1"/>
    <dgm:cxn modelId="{35D77621-2BE4-452C-B1CD-C05655271553}" type="presParOf" srcId="{60ABF890-E977-4F8D-BDA6-4C3B48514128}" destId="{070331C6-4DA2-4C52-A521-0A480CEE9183}" srcOrd="7" destOrd="0" presId="urn:microsoft.com/office/officeart/2005/8/layout/list1"/>
    <dgm:cxn modelId="{BE99EAE9-15FE-4075-9402-CB4666135C5E}" type="presParOf" srcId="{60ABF890-E977-4F8D-BDA6-4C3B48514128}" destId="{5F185CCF-93EC-4A01-83C0-769A9FD2153F}" srcOrd="8" destOrd="0" presId="urn:microsoft.com/office/officeart/2005/8/layout/list1"/>
    <dgm:cxn modelId="{05570730-485F-442E-90E5-642DA7558ADD}" type="presParOf" srcId="{5F185CCF-93EC-4A01-83C0-769A9FD2153F}" destId="{C6D64D9F-22C8-4109-8D09-ED3BC543EC7E}" srcOrd="0" destOrd="0" presId="urn:microsoft.com/office/officeart/2005/8/layout/list1"/>
    <dgm:cxn modelId="{0C45D7C7-45DA-43EA-A335-B5BCF9C8DAE3}" type="presParOf" srcId="{5F185CCF-93EC-4A01-83C0-769A9FD2153F}" destId="{BF05EB59-A649-4EF9-83CB-DCF3126972DA}" srcOrd="1" destOrd="0" presId="urn:microsoft.com/office/officeart/2005/8/layout/list1"/>
    <dgm:cxn modelId="{6D6BC926-C158-4492-81A6-6FDD02EC7E50}" type="presParOf" srcId="{60ABF890-E977-4F8D-BDA6-4C3B48514128}" destId="{0296BBC5-2BA4-4817-82C3-FAE1BCEA331B}" srcOrd="9" destOrd="0" presId="urn:microsoft.com/office/officeart/2005/8/layout/list1"/>
    <dgm:cxn modelId="{976D6FB0-996F-45B2-BFA0-B0498BDF681D}" type="presParOf" srcId="{60ABF890-E977-4F8D-BDA6-4C3B48514128}" destId="{B6BE6C33-C74E-4365-A0A7-6CE3F916276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DDAA7D7-86D7-4DE7-A0A4-5603AE6B8E6A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BD54CB93-66F1-4B6A-AFE5-DBCFF76D9932}">
      <dgm:prSet/>
      <dgm:spPr/>
      <dgm:t>
        <a:bodyPr/>
        <a:lstStyle/>
        <a:p>
          <a:pPr rtl="0"/>
          <a:r>
            <a:rPr lang="ru-RU" b="0" i="0" smtClean="0"/>
            <a:t>Просматривается положительная динамика роста высокого уровня освоения раздела программы «Рисование светом» и развития учебных умений, личностных качеств, предметных и метапредметных компетенций, которые выражаются в развитии у них способности к самооценке, формировании и развитии художественного вкуса, нестандартного мышления, мотивации к художественному творчеству.</a:t>
          </a:r>
          <a:endParaRPr lang="ru-RU"/>
        </a:p>
      </dgm:t>
    </dgm:pt>
    <dgm:pt modelId="{26BC9837-99AD-4804-B5EC-BA4723D9A1C9}" type="parTrans" cxnId="{D3C1D0D9-B6E3-4A25-B702-919171B81144}">
      <dgm:prSet/>
      <dgm:spPr/>
      <dgm:t>
        <a:bodyPr/>
        <a:lstStyle/>
        <a:p>
          <a:endParaRPr lang="ru-RU"/>
        </a:p>
      </dgm:t>
    </dgm:pt>
    <dgm:pt modelId="{D858E3F8-D698-403E-8106-72CAB7F16B13}" type="sibTrans" cxnId="{D3C1D0D9-B6E3-4A25-B702-919171B81144}">
      <dgm:prSet/>
      <dgm:spPr/>
      <dgm:t>
        <a:bodyPr/>
        <a:lstStyle/>
        <a:p>
          <a:endParaRPr lang="ru-RU"/>
        </a:p>
      </dgm:t>
    </dgm:pt>
    <dgm:pt modelId="{89E6BA13-BFB6-417D-95D1-54AFBBD24695}">
      <dgm:prSet/>
      <dgm:spPr/>
      <dgm:t>
        <a:bodyPr/>
        <a:lstStyle/>
        <a:p>
          <a:pPr rtl="0"/>
          <a:r>
            <a:rPr lang="ru-RU" b="0" i="0" smtClean="0"/>
            <a:t>Результаты фиксируются в диагностических картах, на основании которых далее проводится анализ индивидуальной и общей успеваемости обучающихся. </a:t>
          </a:r>
          <a:endParaRPr lang="ru-RU"/>
        </a:p>
      </dgm:t>
    </dgm:pt>
    <dgm:pt modelId="{9C7FDD68-1F24-4F5A-A6DB-A8490C452D08}" type="parTrans" cxnId="{B99AFA50-E3F4-46DA-8D99-33A0A534BCD6}">
      <dgm:prSet/>
      <dgm:spPr/>
      <dgm:t>
        <a:bodyPr/>
        <a:lstStyle/>
        <a:p>
          <a:endParaRPr lang="ru-RU"/>
        </a:p>
      </dgm:t>
    </dgm:pt>
    <dgm:pt modelId="{EDA695DE-B61E-48BF-96F7-48DD2EA5DD52}" type="sibTrans" cxnId="{B99AFA50-E3F4-46DA-8D99-33A0A534BCD6}">
      <dgm:prSet/>
      <dgm:spPr/>
      <dgm:t>
        <a:bodyPr/>
        <a:lstStyle/>
        <a:p>
          <a:endParaRPr lang="ru-RU"/>
        </a:p>
      </dgm:t>
    </dgm:pt>
    <dgm:pt modelId="{049ED210-28E8-4CAA-B8C0-E77C4E46565C}" type="pres">
      <dgm:prSet presAssocID="{8DDAA7D7-86D7-4DE7-A0A4-5603AE6B8E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4FC668-44EA-4877-B41A-275F238E1D80}" type="pres">
      <dgm:prSet presAssocID="{BD54CB93-66F1-4B6A-AFE5-DBCFF76D993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8AD164-FB6C-4772-9F9C-20AFE800F83A}" type="pres">
      <dgm:prSet presAssocID="{D858E3F8-D698-403E-8106-72CAB7F16B13}" presName="sibTrans" presStyleCnt="0"/>
      <dgm:spPr/>
    </dgm:pt>
    <dgm:pt modelId="{41E45F37-DE29-4CC2-AB10-BF9A424620C5}" type="pres">
      <dgm:prSet presAssocID="{89E6BA13-BFB6-417D-95D1-54AFBBD2469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C1D0D9-B6E3-4A25-B702-919171B81144}" srcId="{8DDAA7D7-86D7-4DE7-A0A4-5603AE6B8E6A}" destId="{BD54CB93-66F1-4B6A-AFE5-DBCFF76D9932}" srcOrd="0" destOrd="0" parTransId="{26BC9837-99AD-4804-B5EC-BA4723D9A1C9}" sibTransId="{D858E3F8-D698-403E-8106-72CAB7F16B13}"/>
    <dgm:cxn modelId="{BFBF5385-9385-465C-8033-E16EA9818EBC}" type="presOf" srcId="{BD54CB93-66F1-4B6A-AFE5-DBCFF76D9932}" destId="{704FC668-44EA-4877-B41A-275F238E1D80}" srcOrd="0" destOrd="0" presId="urn:microsoft.com/office/officeart/2005/8/layout/default"/>
    <dgm:cxn modelId="{BDB74FA2-F608-4698-A672-7E6F90F7479A}" type="presOf" srcId="{89E6BA13-BFB6-417D-95D1-54AFBBD24695}" destId="{41E45F37-DE29-4CC2-AB10-BF9A424620C5}" srcOrd="0" destOrd="0" presId="urn:microsoft.com/office/officeart/2005/8/layout/default"/>
    <dgm:cxn modelId="{B99AFA50-E3F4-46DA-8D99-33A0A534BCD6}" srcId="{8DDAA7D7-86D7-4DE7-A0A4-5603AE6B8E6A}" destId="{89E6BA13-BFB6-417D-95D1-54AFBBD24695}" srcOrd="1" destOrd="0" parTransId="{9C7FDD68-1F24-4F5A-A6DB-A8490C452D08}" sibTransId="{EDA695DE-B61E-48BF-96F7-48DD2EA5DD52}"/>
    <dgm:cxn modelId="{961B4CF6-D4C7-4CA2-A1DE-CD0E1677EA1D}" type="presOf" srcId="{8DDAA7D7-86D7-4DE7-A0A4-5603AE6B8E6A}" destId="{049ED210-28E8-4CAA-B8C0-E77C4E46565C}" srcOrd="0" destOrd="0" presId="urn:microsoft.com/office/officeart/2005/8/layout/default"/>
    <dgm:cxn modelId="{63963492-74BA-4BBB-9147-867F9B1B6E03}" type="presParOf" srcId="{049ED210-28E8-4CAA-B8C0-E77C4E46565C}" destId="{704FC668-44EA-4877-B41A-275F238E1D80}" srcOrd="0" destOrd="0" presId="urn:microsoft.com/office/officeart/2005/8/layout/default"/>
    <dgm:cxn modelId="{3D1E3D65-D5D9-4118-9CB2-3995654AD70A}" type="presParOf" srcId="{049ED210-28E8-4CAA-B8C0-E77C4E46565C}" destId="{DB8AD164-FB6C-4772-9F9C-20AFE800F83A}" srcOrd="1" destOrd="0" presId="urn:microsoft.com/office/officeart/2005/8/layout/default"/>
    <dgm:cxn modelId="{39E55C7F-1469-4E7F-A015-35B72415340F}" type="presParOf" srcId="{049ED210-28E8-4CAA-B8C0-E77C4E46565C}" destId="{41E45F37-DE29-4CC2-AB10-BF9A424620C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D920DAA-B2ED-4487-B90B-DB100889EB9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C85FE81-8F25-46CE-AD1D-1C1C949C9B7C}">
      <dgm:prSet/>
      <dgm:spPr/>
      <dgm:t>
        <a:bodyPr/>
        <a:lstStyle/>
        <a:p>
          <a:endParaRPr lang="ru-RU"/>
        </a:p>
      </dgm:t>
    </dgm:pt>
    <dgm:pt modelId="{4F7A3075-AF4B-4A36-BD31-AB325D1253F2}" type="parTrans" cxnId="{C77F216B-9534-4F0F-911E-D5165606BF04}">
      <dgm:prSet/>
      <dgm:spPr/>
      <dgm:t>
        <a:bodyPr/>
        <a:lstStyle/>
        <a:p>
          <a:endParaRPr lang="ru-RU"/>
        </a:p>
      </dgm:t>
    </dgm:pt>
    <dgm:pt modelId="{5689EB2A-5699-4781-B201-81CCA20B9527}" type="sibTrans" cxnId="{C77F216B-9534-4F0F-911E-D5165606BF0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2706501-79E4-492B-9254-745022AF3816}">
      <dgm:prSet phldrT="[Текст]" phldr="1"/>
      <dgm:spPr/>
      <dgm:t>
        <a:bodyPr/>
        <a:lstStyle/>
        <a:p>
          <a:endParaRPr lang="ru-RU"/>
        </a:p>
      </dgm:t>
    </dgm:pt>
    <dgm:pt modelId="{E2AECE81-C5C0-48EB-8A0E-323564E18A81}" type="parTrans" cxnId="{D0653352-5F55-4ED3-8FE0-1022ABF52FEA}">
      <dgm:prSet/>
      <dgm:spPr/>
      <dgm:t>
        <a:bodyPr/>
        <a:lstStyle/>
        <a:p>
          <a:endParaRPr lang="ru-RU"/>
        </a:p>
      </dgm:t>
    </dgm:pt>
    <dgm:pt modelId="{6D4E6D4E-215A-4EBA-832C-5F0DCF704AC1}" type="sibTrans" cxnId="{D0653352-5F55-4ED3-8FE0-1022ABF52FE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48E59BA-7C72-43A0-B56A-DCBCF41E85E0}">
      <dgm:prSet phldrT="[Текст]" phldr="1"/>
      <dgm:spPr/>
      <dgm:t>
        <a:bodyPr/>
        <a:lstStyle/>
        <a:p>
          <a:endParaRPr lang="ru-RU"/>
        </a:p>
      </dgm:t>
    </dgm:pt>
    <dgm:pt modelId="{F3DA7EAB-498A-47E2-8809-F08026503D88}" type="parTrans" cxnId="{F61D53D0-ACC1-494B-8CC9-556BAA1A480E}">
      <dgm:prSet/>
      <dgm:spPr/>
      <dgm:t>
        <a:bodyPr/>
        <a:lstStyle/>
        <a:p>
          <a:endParaRPr lang="ru-RU"/>
        </a:p>
      </dgm:t>
    </dgm:pt>
    <dgm:pt modelId="{22177EBB-55C9-4E5C-8B92-74091A5D4EE1}" type="sibTrans" cxnId="{F61D53D0-ACC1-494B-8CC9-556BAA1A480E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3EABB9-ACA1-44BB-8C0A-7450C0889B49}">
      <dgm:prSet phldrT="[Текст]" phldr="1"/>
      <dgm:spPr/>
      <dgm:t>
        <a:bodyPr/>
        <a:lstStyle/>
        <a:p>
          <a:endParaRPr lang="ru-RU"/>
        </a:p>
      </dgm:t>
    </dgm:pt>
    <dgm:pt modelId="{82D192C9-6AAB-49D5-9A69-51F93979A540}" type="parTrans" cxnId="{EC459AEE-5054-4270-A7F1-68DFADD490BB}">
      <dgm:prSet/>
      <dgm:spPr/>
      <dgm:t>
        <a:bodyPr/>
        <a:lstStyle/>
        <a:p>
          <a:endParaRPr lang="ru-RU"/>
        </a:p>
      </dgm:t>
    </dgm:pt>
    <dgm:pt modelId="{30097CC5-69C8-426C-9D1B-310AA92DA22E}" type="sibTrans" cxnId="{EC459AEE-5054-4270-A7F1-68DFADD490BB}">
      <dgm:prSet/>
      <dgm:spPr/>
      <dgm:t>
        <a:bodyPr/>
        <a:lstStyle/>
        <a:p>
          <a:endParaRPr lang="ru-RU"/>
        </a:p>
      </dgm:t>
    </dgm:pt>
    <dgm:pt modelId="{1771C209-3256-43E2-8D71-0CEC698C14EA}" type="pres">
      <dgm:prSet presAssocID="{DD920DAA-B2ED-4487-B90B-DB100889EB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596B7AC-3BDD-487B-B684-DB9F86D0A693}" type="pres">
      <dgm:prSet presAssocID="{DD920DAA-B2ED-4487-B90B-DB100889EB94}" presName="Name1" presStyleCnt="0"/>
      <dgm:spPr/>
    </dgm:pt>
    <dgm:pt modelId="{06B68368-8246-4C2C-B467-624A31B6190A}" type="pres">
      <dgm:prSet presAssocID="{5689EB2A-5699-4781-B201-81CCA20B9527}" presName="picture_1" presStyleCnt="0"/>
      <dgm:spPr/>
    </dgm:pt>
    <dgm:pt modelId="{EF9FA946-075C-4AF7-B02F-8216A8352B8E}" type="pres">
      <dgm:prSet presAssocID="{5689EB2A-5699-4781-B201-81CCA20B9527}" presName="pictureRepeatNode" presStyleLbl="alignImgPlace1" presStyleIdx="0" presStyleCnt="4" custScaleX="75922" custScaleY="85257"/>
      <dgm:spPr/>
      <dgm:t>
        <a:bodyPr/>
        <a:lstStyle/>
        <a:p>
          <a:endParaRPr lang="ru-RU"/>
        </a:p>
      </dgm:t>
    </dgm:pt>
    <dgm:pt modelId="{D811C1C7-76B3-4634-A75E-B1E1EB75D5F1}" type="pres">
      <dgm:prSet presAssocID="{9C85FE81-8F25-46CE-AD1D-1C1C949C9B7C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F491A-3A0C-4234-B61D-BA5F22E34FD4}" type="pres">
      <dgm:prSet presAssocID="{6D4E6D4E-215A-4EBA-832C-5F0DCF704AC1}" presName="picture_2" presStyleCnt="0"/>
      <dgm:spPr/>
    </dgm:pt>
    <dgm:pt modelId="{AF07C325-356A-401B-AF48-64223606E949}" type="pres">
      <dgm:prSet presAssocID="{6D4E6D4E-215A-4EBA-832C-5F0DCF704AC1}" presName="pictureRepeatNode" presStyleLbl="alignImgPlace1" presStyleIdx="1" presStyleCnt="4" custScaleX="267812" custScaleY="143750" custLinFactNeighborX="28289" custLinFactNeighborY="-2038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9659752-D45F-47EF-AC7D-2C7DDF266BA5}" type="pres">
      <dgm:prSet presAssocID="{92706501-79E4-492B-9254-745022AF3816}" presName="line_2" presStyleLbl="parChTrans1D1" presStyleIdx="0" presStyleCnt="3"/>
      <dgm:spPr/>
    </dgm:pt>
    <dgm:pt modelId="{9FF878AC-8FF7-4FDE-AC9F-9B6B89DB55C3}" type="pres">
      <dgm:prSet presAssocID="{92706501-79E4-492B-9254-745022AF3816}" presName="textparent_2" presStyleLbl="node1" presStyleIdx="0" presStyleCnt="0"/>
      <dgm:spPr/>
    </dgm:pt>
    <dgm:pt modelId="{0C274371-012A-4AC3-8E58-0F2B43951F0F}" type="pres">
      <dgm:prSet presAssocID="{92706501-79E4-492B-9254-745022AF3816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7CE6F-4E3B-42F6-9E6D-AF5C473486A7}" type="pres">
      <dgm:prSet presAssocID="{22177EBB-55C9-4E5C-8B92-74091A5D4EE1}" presName="picture_3" presStyleCnt="0"/>
      <dgm:spPr/>
    </dgm:pt>
    <dgm:pt modelId="{B5AF276E-2D2D-4808-8A0E-168FB9ED5704}" type="pres">
      <dgm:prSet presAssocID="{22177EBB-55C9-4E5C-8B92-74091A5D4EE1}" presName="pictureRepeatNode" presStyleLbl="alignImgPlace1" presStyleIdx="2" presStyleCnt="4" custScaleX="307550" custScaleY="175664" custLinFactNeighborX="61780" custLinFactNeighborY="61592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1532012-8CC8-4A64-A47E-7FFFF571F47E}" type="pres">
      <dgm:prSet presAssocID="{948E59BA-7C72-43A0-B56A-DCBCF41E85E0}" presName="line_3" presStyleLbl="parChTrans1D1" presStyleIdx="1" presStyleCnt="3"/>
      <dgm:spPr/>
    </dgm:pt>
    <dgm:pt modelId="{4D8C943D-F0B2-4EC3-B59D-469DC01AFEF3}" type="pres">
      <dgm:prSet presAssocID="{948E59BA-7C72-43A0-B56A-DCBCF41E85E0}" presName="textparent_3" presStyleLbl="node1" presStyleIdx="0" presStyleCnt="0"/>
      <dgm:spPr/>
    </dgm:pt>
    <dgm:pt modelId="{EED0AC12-FFEA-42F5-B7E5-B631EF161CC1}" type="pres">
      <dgm:prSet presAssocID="{948E59BA-7C72-43A0-B56A-DCBCF41E85E0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9F317-7B8C-41E6-AAF2-B2DB09729FCC}" type="pres">
      <dgm:prSet presAssocID="{30097CC5-69C8-426C-9D1B-310AA92DA22E}" presName="picture_4" presStyleCnt="0"/>
      <dgm:spPr/>
    </dgm:pt>
    <dgm:pt modelId="{03AE6CA1-9E27-405D-A4D2-BD99E6DBBAA3}" type="pres">
      <dgm:prSet presAssocID="{30097CC5-69C8-426C-9D1B-310AA92DA22E}" presName="pictureRepeatNode" presStyleLbl="alignImgPlace1" presStyleIdx="3" presStyleCnt="4" custFlipHor="1" custScaleX="6215" custScaleY="4452" custLinFactNeighborX="43182" custLinFactNeighborY="3522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57BF387-7D8C-499C-8B38-C6255C7AAC28}" type="pres">
      <dgm:prSet presAssocID="{DA3EABB9-ACA1-44BB-8C0A-7450C0889B49}" presName="line_4" presStyleLbl="parChTrans1D1" presStyleIdx="2" presStyleCnt="3"/>
      <dgm:spPr/>
    </dgm:pt>
    <dgm:pt modelId="{A0837589-28C6-4820-8B1B-34F0A1FADC41}" type="pres">
      <dgm:prSet presAssocID="{DA3EABB9-ACA1-44BB-8C0A-7450C0889B49}" presName="textparent_4" presStyleLbl="node1" presStyleIdx="0" presStyleCnt="0"/>
      <dgm:spPr/>
    </dgm:pt>
    <dgm:pt modelId="{1A4F7261-E07B-4F56-8BF3-EEE8F5238AC7}" type="pres">
      <dgm:prSet presAssocID="{DA3EABB9-ACA1-44BB-8C0A-7450C0889B49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4CAA1-BA9F-4322-8928-FEDEAD31913D}" type="presOf" srcId="{92706501-79E4-492B-9254-745022AF3816}" destId="{0C274371-012A-4AC3-8E58-0F2B43951F0F}" srcOrd="0" destOrd="0" presId="urn:microsoft.com/office/officeart/2008/layout/CircularPictureCallout"/>
    <dgm:cxn modelId="{D0F6FA46-4B31-42D6-93F1-B49E94A52705}" type="presOf" srcId="{DA3EABB9-ACA1-44BB-8C0A-7450C0889B49}" destId="{1A4F7261-E07B-4F56-8BF3-EEE8F5238AC7}" srcOrd="0" destOrd="0" presId="urn:microsoft.com/office/officeart/2008/layout/CircularPictureCallout"/>
    <dgm:cxn modelId="{D0653352-5F55-4ED3-8FE0-1022ABF52FEA}" srcId="{DD920DAA-B2ED-4487-B90B-DB100889EB94}" destId="{92706501-79E4-492B-9254-745022AF3816}" srcOrd="1" destOrd="0" parTransId="{E2AECE81-C5C0-48EB-8A0E-323564E18A81}" sibTransId="{6D4E6D4E-215A-4EBA-832C-5F0DCF704AC1}"/>
    <dgm:cxn modelId="{69AB7C46-272D-4F3C-BA91-296F70320FFF}" type="presOf" srcId="{6D4E6D4E-215A-4EBA-832C-5F0DCF704AC1}" destId="{AF07C325-356A-401B-AF48-64223606E949}" srcOrd="0" destOrd="0" presId="urn:microsoft.com/office/officeart/2008/layout/CircularPictureCallout"/>
    <dgm:cxn modelId="{A604B662-A53A-4B2B-BE54-6EE2424B8E24}" type="presOf" srcId="{9C85FE81-8F25-46CE-AD1D-1C1C949C9B7C}" destId="{D811C1C7-76B3-4634-A75E-B1E1EB75D5F1}" srcOrd="0" destOrd="0" presId="urn:microsoft.com/office/officeart/2008/layout/CircularPictureCallout"/>
    <dgm:cxn modelId="{5F637E77-18E6-43A0-AA4C-C71F9A47475A}" type="presOf" srcId="{948E59BA-7C72-43A0-B56A-DCBCF41E85E0}" destId="{EED0AC12-FFEA-42F5-B7E5-B631EF161CC1}" srcOrd="0" destOrd="0" presId="urn:microsoft.com/office/officeart/2008/layout/CircularPictureCallout"/>
    <dgm:cxn modelId="{0B476648-06EC-42EF-AE96-93B2364C02AD}" type="presOf" srcId="{DD920DAA-B2ED-4487-B90B-DB100889EB94}" destId="{1771C209-3256-43E2-8D71-0CEC698C14EA}" srcOrd="0" destOrd="0" presId="urn:microsoft.com/office/officeart/2008/layout/CircularPictureCallout"/>
    <dgm:cxn modelId="{A13037A0-5A89-48D1-84B6-2C8AD1EEF034}" type="presOf" srcId="{30097CC5-69C8-426C-9D1B-310AA92DA22E}" destId="{03AE6CA1-9E27-405D-A4D2-BD99E6DBBAA3}" srcOrd="0" destOrd="0" presId="urn:microsoft.com/office/officeart/2008/layout/CircularPictureCallout"/>
    <dgm:cxn modelId="{C77F216B-9534-4F0F-911E-D5165606BF04}" srcId="{DD920DAA-B2ED-4487-B90B-DB100889EB94}" destId="{9C85FE81-8F25-46CE-AD1D-1C1C949C9B7C}" srcOrd="0" destOrd="0" parTransId="{4F7A3075-AF4B-4A36-BD31-AB325D1253F2}" sibTransId="{5689EB2A-5699-4781-B201-81CCA20B9527}"/>
    <dgm:cxn modelId="{EC459AEE-5054-4270-A7F1-68DFADD490BB}" srcId="{DD920DAA-B2ED-4487-B90B-DB100889EB94}" destId="{DA3EABB9-ACA1-44BB-8C0A-7450C0889B49}" srcOrd="3" destOrd="0" parTransId="{82D192C9-6AAB-49D5-9A69-51F93979A540}" sibTransId="{30097CC5-69C8-426C-9D1B-310AA92DA22E}"/>
    <dgm:cxn modelId="{F61D53D0-ACC1-494B-8CC9-556BAA1A480E}" srcId="{DD920DAA-B2ED-4487-B90B-DB100889EB94}" destId="{948E59BA-7C72-43A0-B56A-DCBCF41E85E0}" srcOrd="2" destOrd="0" parTransId="{F3DA7EAB-498A-47E2-8809-F08026503D88}" sibTransId="{22177EBB-55C9-4E5C-8B92-74091A5D4EE1}"/>
    <dgm:cxn modelId="{16FCA739-D77C-4383-9C7E-366FD8D17412}" type="presOf" srcId="{5689EB2A-5699-4781-B201-81CCA20B9527}" destId="{EF9FA946-075C-4AF7-B02F-8216A8352B8E}" srcOrd="0" destOrd="0" presId="urn:microsoft.com/office/officeart/2008/layout/CircularPictureCallout"/>
    <dgm:cxn modelId="{0632E52E-D9C2-48C7-87C7-D3DCE4EF6A8F}" type="presOf" srcId="{22177EBB-55C9-4E5C-8B92-74091A5D4EE1}" destId="{B5AF276E-2D2D-4808-8A0E-168FB9ED5704}" srcOrd="0" destOrd="0" presId="urn:microsoft.com/office/officeart/2008/layout/CircularPictureCallout"/>
    <dgm:cxn modelId="{44A0EA89-1D4C-495D-BA75-76D9176FCEEC}" type="presParOf" srcId="{1771C209-3256-43E2-8D71-0CEC698C14EA}" destId="{5596B7AC-3BDD-487B-B684-DB9F86D0A693}" srcOrd="0" destOrd="0" presId="urn:microsoft.com/office/officeart/2008/layout/CircularPictureCallout"/>
    <dgm:cxn modelId="{F2EBCB58-7019-479B-BC0E-A7888B63E309}" type="presParOf" srcId="{5596B7AC-3BDD-487B-B684-DB9F86D0A693}" destId="{06B68368-8246-4C2C-B467-624A31B6190A}" srcOrd="0" destOrd="0" presId="urn:microsoft.com/office/officeart/2008/layout/CircularPictureCallout"/>
    <dgm:cxn modelId="{F7001501-1282-4DA8-9DAA-21B99FC62008}" type="presParOf" srcId="{06B68368-8246-4C2C-B467-624A31B6190A}" destId="{EF9FA946-075C-4AF7-B02F-8216A8352B8E}" srcOrd="0" destOrd="0" presId="urn:microsoft.com/office/officeart/2008/layout/CircularPictureCallout"/>
    <dgm:cxn modelId="{6BD3629E-3722-44BA-962A-C9B51E3F3616}" type="presParOf" srcId="{5596B7AC-3BDD-487B-B684-DB9F86D0A693}" destId="{D811C1C7-76B3-4634-A75E-B1E1EB75D5F1}" srcOrd="1" destOrd="0" presId="urn:microsoft.com/office/officeart/2008/layout/CircularPictureCallout"/>
    <dgm:cxn modelId="{307D714A-D1C3-4EAB-9A86-ACA91AC856BC}" type="presParOf" srcId="{5596B7AC-3BDD-487B-B684-DB9F86D0A693}" destId="{C51F491A-3A0C-4234-B61D-BA5F22E34FD4}" srcOrd="2" destOrd="0" presId="urn:microsoft.com/office/officeart/2008/layout/CircularPictureCallout"/>
    <dgm:cxn modelId="{7CA1ACAF-8AAD-4B9F-A0F0-B28F55BCED57}" type="presParOf" srcId="{C51F491A-3A0C-4234-B61D-BA5F22E34FD4}" destId="{AF07C325-356A-401B-AF48-64223606E949}" srcOrd="0" destOrd="0" presId="urn:microsoft.com/office/officeart/2008/layout/CircularPictureCallout"/>
    <dgm:cxn modelId="{93752C98-B4C5-4A8B-AE2C-2DE7009465BA}" type="presParOf" srcId="{5596B7AC-3BDD-487B-B684-DB9F86D0A693}" destId="{49659752-D45F-47EF-AC7D-2C7DDF266BA5}" srcOrd="3" destOrd="0" presId="urn:microsoft.com/office/officeart/2008/layout/CircularPictureCallout"/>
    <dgm:cxn modelId="{4391C611-3BC1-439B-B511-03BDF7006628}" type="presParOf" srcId="{5596B7AC-3BDD-487B-B684-DB9F86D0A693}" destId="{9FF878AC-8FF7-4FDE-AC9F-9B6B89DB55C3}" srcOrd="4" destOrd="0" presId="urn:microsoft.com/office/officeart/2008/layout/CircularPictureCallout"/>
    <dgm:cxn modelId="{08AF9AD2-2111-489A-9D21-4843328B9CCA}" type="presParOf" srcId="{9FF878AC-8FF7-4FDE-AC9F-9B6B89DB55C3}" destId="{0C274371-012A-4AC3-8E58-0F2B43951F0F}" srcOrd="0" destOrd="0" presId="urn:microsoft.com/office/officeart/2008/layout/CircularPictureCallout"/>
    <dgm:cxn modelId="{3C622479-EC51-4772-8235-F40996267552}" type="presParOf" srcId="{5596B7AC-3BDD-487B-B684-DB9F86D0A693}" destId="{8727CE6F-4E3B-42F6-9E6D-AF5C473486A7}" srcOrd="5" destOrd="0" presId="urn:microsoft.com/office/officeart/2008/layout/CircularPictureCallout"/>
    <dgm:cxn modelId="{C10EC09C-D80F-466E-8899-E5D82250CFC6}" type="presParOf" srcId="{8727CE6F-4E3B-42F6-9E6D-AF5C473486A7}" destId="{B5AF276E-2D2D-4808-8A0E-168FB9ED5704}" srcOrd="0" destOrd="0" presId="urn:microsoft.com/office/officeart/2008/layout/CircularPictureCallout"/>
    <dgm:cxn modelId="{903AF2ED-4142-4363-BF00-0D7C1324E8C5}" type="presParOf" srcId="{5596B7AC-3BDD-487B-B684-DB9F86D0A693}" destId="{51532012-8CC8-4A64-A47E-7FFFF571F47E}" srcOrd="6" destOrd="0" presId="urn:microsoft.com/office/officeart/2008/layout/CircularPictureCallout"/>
    <dgm:cxn modelId="{F1E155A4-98AD-4F5D-9BDF-677AB307A1E2}" type="presParOf" srcId="{5596B7AC-3BDD-487B-B684-DB9F86D0A693}" destId="{4D8C943D-F0B2-4EC3-B59D-469DC01AFEF3}" srcOrd="7" destOrd="0" presId="urn:microsoft.com/office/officeart/2008/layout/CircularPictureCallout"/>
    <dgm:cxn modelId="{C60B8693-7680-4A4D-B5ED-B122589413A5}" type="presParOf" srcId="{4D8C943D-F0B2-4EC3-B59D-469DC01AFEF3}" destId="{EED0AC12-FFEA-42F5-B7E5-B631EF161CC1}" srcOrd="0" destOrd="0" presId="urn:microsoft.com/office/officeart/2008/layout/CircularPictureCallout"/>
    <dgm:cxn modelId="{95F12795-02E8-47DA-83CA-F79C96ADA67C}" type="presParOf" srcId="{5596B7AC-3BDD-487B-B684-DB9F86D0A693}" destId="{E329F317-7B8C-41E6-AAF2-B2DB09729FCC}" srcOrd="8" destOrd="0" presId="urn:microsoft.com/office/officeart/2008/layout/CircularPictureCallout"/>
    <dgm:cxn modelId="{F39B79CD-9615-4989-829F-C58EF3FB5335}" type="presParOf" srcId="{E329F317-7B8C-41E6-AAF2-B2DB09729FCC}" destId="{03AE6CA1-9E27-405D-A4D2-BD99E6DBBAA3}" srcOrd="0" destOrd="0" presId="urn:microsoft.com/office/officeart/2008/layout/CircularPictureCallout"/>
    <dgm:cxn modelId="{114510D4-0855-42FC-9662-B61C4153CD04}" type="presParOf" srcId="{5596B7AC-3BDD-487B-B684-DB9F86D0A693}" destId="{757BF387-7D8C-499C-8B38-C6255C7AAC28}" srcOrd="9" destOrd="0" presId="urn:microsoft.com/office/officeart/2008/layout/CircularPictureCallout"/>
    <dgm:cxn modelId="{88A17F62-06A9-452F-A625-F63DA0A6EAAC}" type="presParOf" srcId="{5596B7AC-3BDD-487B-B684-DB9F86D0A693}" destId="{A0837589-28C6-4820-8B1B-34F0A1FADC41}" srcOrd="10" destOrd="0" presId="urn:microsoft.com/office/officeart/2008/layout/CircularPictureCallout"/>
    <dgm:cxn modelId="{50642DBA-F7D9-448E-8A58-8D831775CE8F}" type="presParOf" srcId="{A0837589-28C6-4820-8B1B-34F0A1FADC41}" destId="{1A4F7261-E07B-4F56-8BF3-EEE8F5238AC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A9DEEF34-392C-4594-B28C-D0AD12CB8F1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7C9BFBD3-9B2E-47D1-8B06-B73774B6A759}">
      <dgm:prSet custT="1"/>
      <dgm:spPr/>
      <dgm:t>
        <a:bodyPr/>
        <a:lstStyle/>
        <a:p>
          <a:pPr rtl="0"/>
          <a:r>
            <a:rPr lang="ru-RU" sz="1300" b="0" i="0" smtClean="0"/>
            <a:t>Литература:</a:t>
          </a:r>
          <a:endParaRPr lang="ru-RU" sz="1300"/>
        </a:p>
      </dgm:t>
    </dgm:pt>
    <dgm:pt modelId="{91AA4459-7ADA-4200-97C9-63A74DFFC71F}" type="parTrans" cxnId="{BAA3871E-4E9D-4DFF-8E26-DC6AC19A7018}">
      <dgm:prSet/>
      <dgm:spPr/>
      <dgm:t>
        <a:bodyPr/>
        <a:lstStyle/>
        <a:p>
          <a:endParaRPr lang="ru-RU" sz="1300"/>
        </a:p>
      </dgm:t>
    </dgm:pt>
    <dgm:pt modelId="{03D92D26-AD4D-4AD6-9C7B-46F949120BF8}" type="sibTrans" cxnId="{BAA3871E-4E9D-4DFF-8E26-DC6AC19A7018}">
      <dgm:prSet/>
      <dgm:spPr/>
      <dgm:t>
        <a:bodyPr/>
        <a:lstStyle/>
        <a:p>
          <a:endParaRPr lang="ru-RU" sz="1300"/>
        </a:p>
      </dgm:t>
    </dgm:pt>
    <dgm:pt modelId="{D986C770-EFA9-48A9-89D4-C452555DA383}">
      <dgm:prSet custT="1"/>
      <dgm:spPr/>
      <dgm:t>
        <a:bodyPr/>
        <a:lstStyle/>
        <a:p>
          <a:pPr rtl="0"/>
          <a:r>
            <a:rPr lang="ru-RU" sz="1300" b="0" i="0" smtClean="0"/>
            <a:t>Рыжкова В.Н. Дифференциация обучения, как важный фактор развития познавательных интересов школьников//Завуч, № 8, 2003.</a:t>
          </a:r>
          <a:endParaRPr lang="ru-RU" sz="1300"/>
        </a:p>
      </dgm:t>
    </dgm:pt>
    <dgm:pt modelId="{5F720546-AFB6-4A7C-AA6A-51EA62C9A82C}" type="parTrans" cxnId="{2135611E-C8F3-4BB2-B190-BCCA937AD3A8}">
      <dgm:prSet/>
      <dgm:spPr/>
      <dgm:t>
        <a:bodyPr/>
        <a:lstStyle/>
        <a:p>
          <a:endParaRPr lang="ru-RU" sz="1300"/>
        </a:p>
      </dgm:t>
    </dgm:pt>
    <dgm:pt modelId="{35438B0B-4B9C-4AA9-B2E0-80098EB13EA8}" type="sibTrans" cxnId="{2135611E-C8F3-4BB2-B190-BCCA937AD3A8}">
      <dgm:prSet/>
      <dgm:spPr/>
      <dgm:t>
        <a:bodyPr/>
        <a:lstStyle/>
        <a:p>
          <a:endParaRPr lang="ru-RU" sz="1300"/>
        </a:p>
      </dgm:t>
    </dgm:pt>
    <dgm:pt modelId="{C201B35D-B3AA-443B-B8F2-60F90CD9B024}">
      <dgm:prSet custT="1"/>
      <dgm:spPr/>
      <dgm:t>
        <a:bodyPr/>
        <a:lstStyle/>
        <a:p>
          <a:pPr rtl="0"/>
          <a:r>
            <a:rPr lang="ru-RU" sz="1300" b="0" i="0" smtClean="0"/>
            <a:t>Гуслова, М.Н. Инновационные педагогические технологии: Учебник / М.Н. Гуслова. - М.: Academia, 2018.</a:t>
          </a:r>
          <a:endParaRPr lang="ru-RU" sz="1300"/>
        </a:p>
      </dgm:t>
    </dgm:pt>
    <dgm:pt modelId="{BD36B6D9-02EF-4ECF-B12F-16028E090AF4}" type="parTrans" cxnId="{F43555C5-2E52-4695-B4E5-DA6D02B58B7F}">
      <dgm:prSet/>
      <dgm:spPr/>
      <dgm:t>
        <a:bodyPr/>
        <a:lstStyle/>
        <a:p>
          <a:endParaRPr lang="ru-RU" sz="1300"/>
        </a:p>
      </dgm:t>
    </dgm:pt>
    <dgm:pt modelId="{DEB46DB5-BD69-413E-9FF5-D2604100F921}" type="sibTrans" cxnId="{F43555C5-2E52-4695-B4E5-DA6D02B58B7F}">
      <dgm:prSet/>
      <dgm:spPr/>
      <dgm:t>
        <a:bodyPr/>
        <a:lstStyle/>
        <a:p>
          <a:endParaRPr lang="ru-RU" sz="1300"/>
        </a:p>
      </dgm:t>
    </dgm:pt>
    <dgm:pt modelId="{34A43595-AA9F-4AF1-9D13-C5F1FE32906C}">
      <dgm:prSet custT="1"/>
      <dgm:spPr/>
      <dgm:t>
        <a:bodyPr/>
        <a:lstStyle/>
        <a:p>
          <a:pPr rtl="0"/>
          <a:r>
            <a:rPr lang="ru-RU" sz="1300" b="0" i="0" smtClean="0"/>
            <a:t>Лыкова И.А. Проектирование образовательной области «Художественно-эстетическое развитие». Новые подходы. – М.: Цветной мир, 2015.</a:t>
          </a:r>
          <a:endParaRPr lang="ru-RU" sz="1300"/>
        </a:p>
      </dgm:t>
    </dgm:pt>
    <dgm:pt modelId="{6FA20DA0-6E97-459C-9BD7-0933B744C241}" type="parTrans" cxnId="{4553868E-E803-43D5-B0E8-B7CAE91B21E5}">
      <dgm:prSet/>
      <dgm:spPr/>
      <dgm:t>
        <a:bodyPr/>
        <a:lstStyle/>
        <a:p>
          <a:endParaRPr lang="ru-RU" sz="1300"/>
        </a:p>
      </dgm:t>
    </dgm:pt>
    <dgm:pt modelId="{8410D418-9DA8-48FF-8240-ACDD6498405A}" type="sibTrans" cxnId="{4553868E-E803-43D5-B0E8-B7CAE91B21E5}">
      <dgm:prSet/>
      <dgm:spPr/>
      <dgm:t>
        <a:bodyPr/>
        <a:lstStyle/>
        <a:p>
          <a:endParaRPr lang="ru-RU" sz="1300"/>
        </a:p>
      </dgm:t>
    </dgm:pt>
    <dgm:pt modelId="{DEC82EAF-9D06-48D2-9FED-43E5D126E4C6}">
      <dgm:prSet custT="1"/>
      <dgm:spPr/>
      <dgm:t>
        <a:bodyPr/>
        <a:lstStyle/>
        <a:p>
          <a:pPr rtl="0"/>
          <a:r>
            <a:rPr lang="ru-RU" sz="1300" b="0" i="0" smtClean="0"/>
            <a:t>Погодина С.В. Теория и методика развития детского изобразительного творчества, Москва, Издательский центр академия 2011</a:t>
          </a:r>
          <a:endParaRPr lang="ru-RU" sz="1300"/>
        </a:p>
      </dgm:t>
    </dgm:pt>
    <dgm:pt modelId="{A13F4CF7-449B-43E6-8F84-2E3210FF0FE0}" type="parTrans" cxnId="{886A9A7A-40DF-47D8-B9BB-FBD1CEAEC4F7}">
      <dgm:prSet/>
      <dgm:spPr/>
      <dgm:t>
        <a:bodyPr/>
        <a:lstStyle/>
        <a:p>
          <a:endParaRPr lang="ru-RU" sz="1300"/>
        </a:p>
      </dgm:t>
    </dgm:pt>
    <dgm:pt modelId="{86FC5F7D-D7B6-4768-94ED-4E2430AA5895}" type="sibTrans" cxnId="{886A9A7A-40DF-47D8-B9BB-FBD1CEAEC4F7}">
      <dgm:prSet/>
      <dgm:spPr/>
      <dgm:t>
        <a:bodyPr/>
        <a:lstStyle/>
        <a:p>
          <a:endParaRPr lang="ru-RU" sz="1300"/>
        </a:p>
      </dgm:t>
    </dgm:pt>
    <dgm:pt modelId="{145E01FF-56B1-4B45-B296-DC884813F39D}">
      <dgm:prSet custT="1"/>
      <dgm:spPr/>
      <dgm:t>
        <a:bodyPr/>
        <a:lstStyle/>
        <a:p>
          <a:pPr rtl="0"/>
          <a:r>
            <a:rPr lang="ru-RU" sz="1300" b="0" i="0" smtClean="0"/>
            <a:t>Митяева, А.М. Здоровьесберегающие педагогические технологии: Учебное пособие / А.М. Митяева. - М.: Академия, 2018. - 224 c.</a:t>
          </a:r>
          <a:endParaRPr lang="ru-RU" sz="1300"/>
        </a:p>
      </dgm:t>
    </dgm:pt>
    <dgm:pt modelId="{8C5CE3CE-198C-493C-A651-8A5853E59B05}" type="parTrans" cxnId="{76E28DEE-B66C-4F0F-BCD1-3FDC6A4835C8}">
      <dgm:prSet/>
      <dgm:spPr/>
      <dgm:t>
        <a:bodyPr/>
        <a:lstStyle/>
        <a:p>
          <a:endParaRPr lang="ru-RU" sz="1300"/>
        </a:p>
      </dgm:t>
    </dgm:pt>
    <dgm:pt modelId="{D8FEAC00-6A4D-44C1-BA8C-7DF3724491B2}" type="sibTrans" cxnId="{76E28DEE-B66C-4F0F-BCD1-3FDC6A4835C8}">
      <dgm:prSet/>
      <dgm:spPr/>
      <dgm:t>
        <a:bodyPr/>
        <a:lstStyle/>
        <a:p>
          <a:endParaRPr lang="ru-RU" sz="1300"/>
        </a:p>
      </dgm:t>
    </dgm:pt>
    <dgm:pt modelId="{9CAEEB76-E68A-4F7D-A118-7D4D979F8E7B}">
      <dgm:prSet custT="1"/>
      <dgm:spPr/>
      <dgm:t>
        <a:bodyPr/>
        <a:lstStyle/>
        <a:p>
          <a:pPr rtl="0"/>
          <a:r>
            <a:rPr lang="ru-RU" sz="1300" b="0" i="0" smtClean="0"/>
            <a:t>Т.В. Емельянова, Г.А. Медяник ИГРОВЫЕ ТЕХНОЛОГИИ В ОБРАЗОВАНИИ, 2015г</a:t>
          </a:r>
          <a:endParaRPr lang="ru-RU" sz="1300"/>
        </a:p>
      </dgm:t>
    </dgm:pt>
    <dgm:pt modelId="{E1B58661-04EB-4ED8-87B8-84F3FF2D2F1C}" type="parTrans" cxnId="{B4DF18D7-C663-4A03-9B66-45FB0ABF80E3}">
      <dgm:prSet/>
      <dgm:spPr/>
      <dgm:t>
        <a:bodyPr/>
        <a:lstStyle/>
        <a:p>
          <a:endParaRPr lang="ru-RU" sz="1300"/>
        </a:p>
      </dgm:t>
    </dgm:pt>
    <dgm:pt modelId="{B0378EB0-9EC8-4F5C-9B0C-7C8A2FCF836F}" type="sibTrans" cxnId="{B4DF18D7-C663-4A03-9B66-45FB0ABF80E3}">
      <dgm:prSet/>
      <dgm:spPr/>
      <dgm:t>
        <a:bodyPr/>
        <a:lstStyle/>
        <a:p>
          <a:endParaRPr lang="ru-RU" sz="1300"/>
        </a:p>
      </dgm:t>
    </dgm:pt>
    <dgm:pt modelId="{7BE4D5DE-04D6-4F15-B8BF-159924CE492D}">
      <dgm:prSet custT="1"/>
      <dgm:spPr/>
      <dgm:t>
        <a:bodyPr/>
        <a:lstStyle/>
        <a:p>
          <a:pPr rtl="0"/>
          <a:r>
            <a:rPr lang="ru-RU" sz="1300" b="0" i="0" smtClean="0"/>
            <a:t>Дмитриева, В. Г. Учимся рисовать. / В.Г. Дмитриева. - М.: Сова, 2010.</a:t>
          </a:r>
          <a:endParaRPr lang="ru-RU" sz="1300"/>
        </a:p>
      </dgm:t>
    </dgm:pt>
    <dgm:pt modelId="{94F3B8E4-CB53-4DB1-96EA-AE32A6F28EC8}" type="parTrans" cxnId="{6DF80D4D-3B41-4878-9E01-49376CA7813B}">
      <dgm:prSet/>
      <dgm:spPr/>
      <dgm:t>
        <a:bodyPr/>
        <a:lstStyle/>
        <a:p>
          <a:endParaRPr lang="ru-RU" sz="1300"/>
        </a:p>
      </dgm:t>
    </dgm:pt>
    <dgm:pt modelId="{5BB66CB9-D62F-47E7-8614-C1637751A8F3}" type="sibTrans" cxnId="{6DF80D4D-3B41-4878-9E01-49376CA7813B}">
      <dgm:prSet/>
      <dgm:spPr/>
      <dgm:t>
        <a:bodyPr/>
        <a:lstStyle/>
        <a:p>
          <a:endParaRPr lang="ru-RU" sz="1300"/>
        </a:p>
      </dgm:t>
    </dgm:pt>
    <dgm:pt modelId="{274B360D-53D9-48A5-888C-29930C967A53}" type="pres">
      <dgm:prSet presAssocID="{A9DEEF34-392C-4594-B28C-D0AD12CB8F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3A6F49-F823-42C6-BA68-17AA7D56EB6B}" type="pres">
      <dgm:prSet presAssocID="{7C9BFBD3-9B2E-47D1-8B06-B73774B6A759}" presName="composite" presStyleCnt="0"/>
      <dgm:spPr/>
    </dgm:pt>
    <dgm:pt modelId="{796B516A-0AB3-460B-BF9A-34105F347543}" type="pres">
      <dgm:prSet presAssocID="{7C9BFBD3-9B2E-47D1-8B06-B73774B6A75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EB408-B8ED-4D3C-9E19-2D03915495AA}" type="pres">
      <dgm:prSet presAssocID="{7C9BFBD3-9B2E-47D1-8B06-B73774B6A75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E28DEE-B66C-4F0F-BCD1-3FDC6A4835C8}" srcId="{7C9BFBD3-9B2E-47D1-8B06-B73774B6A759}" destId="{145E01FF-56B1-4B45-B296-DC884813F39D}" srcOrd="4" destOrd="0" parTransId="{8C5CE3CE-198C-493C-A651-8A5853E59B05}" sibTransId="{D8FEAC00-6A4D-44C1-BA8C-7DF3724491B2}"/>
    <dgm:cxn modelId="{B4DF18D7-C663-4A03-9B66-45FB0ABF80E3}" srcId="{7C9BFBD3-9B2E-47D1-8B06-B73774B6A759}" destId="{9CAEEB76-E68A-4F7D-A118-7D4D979F8E7B}" srcOrd="5" destOrd="0" parTransId="{E1B58661-04EB-4ED8-87B8-84F3FF2D2F1C}" sibTransId="{B0378EB0-9EC8-4F5C-9B0C-7C8A2FCF836F}"/>
    <dgm:cxn modelId="{F43555C5-2E52-4695-B4E5-DA6D02B58B7F}" srcId="{7C9BFBD3-9B2E-47D1-8B06-B73774B6A759}" destId="{C201B35D-B3AA-443B-B8F2-60F90CD9B024}" srcOrd="1" destOrd="0" parTransId="{BD36B6D9-02EF-4ECF-B12F-16028E090AF4}" sibTransId="{DEB46DB5-BD69-413E-9FF5-D2604100F921}"/>
    <dgm:cxn modelId="{886A9A7A-40DF-47D8-B9BB-FBD1CEAEC4F7}" srcId="{7C9BFBD3-9B2E-47D1-8B06-B73774B6A759}" destId="{DEC82EAF-9D06-48D2-9FED-43E5D126E4C6}" srcOrd="3" destOrd="0" parTransId="{A13F4CF7-449B-43E6-8F84-2E3210FF0FE0}" sibTransId="{86FC5F7D-D7B6-4768-94ED-4E2430AA5895}"/>
    <dgm:cxn modelId="{609E7D3C-AFE1-4585-ADD1-1F8B4197BA94}" type="presOf" srcId="{A9DEEF34-392C-4594-B28C-D0AD12CB8F11}" destId="{274B360D-53D9-48A5-888C-29930C967A53}" srcOrd="0" destOrd="0" presId="urn:microsoft.com/office/officeart/2005/8/layout/hList1"/>
    <dgm:cxn modelId="{A5E09B42-B11C-41C6-AB93-B668AEE47272}" type="presOf" srcId="{34A43595-AA9F-4AF1-9D13-C5F1FE32906C}" destId="{6BEEB408-B8ED-4D3C-9E19-2D03915495AA}" srcOrd="0" destOrd="2" presId="urn:microsoft.com/office/officeart/2005/8/layout/hList1"/>
    <dgm:cxn modelId="{5108AEFD-759D-48D2-A056-C37DD298A023}" type="presOf" srcId="{145E01FF-56B1-4B45-B296-DC884813F39D}" destId="{6BEEB408-B8ED-4D3C-9E19-2D03915495AA}" srcOrd="0" destOrd="4" presId="urn:microsoft.com/office/officeart/2005/8/layout/hList1"/>
    <dgm:cxn modelId="{44536811-1D70-4407-94B3-65189523B198}" type="presOf" srcId="{DEC82EAF-9D06-48D2-9FED-43E5D126E4C6}" destId="{6BEEB408-B8ED-4D3C-9E19-2D03915495AA}" srcOrd="0" destOrd="3" presId="urn:microsoft.com/office/officeart/2005/8/layout/hList1"/>
    <dgm:cxn modelId="{B90AEBDD-9647-43FA-83F9-97263E9338B4}" type="presOf" srcId="{7BE4D5DE-04D6-4F15-B8BF-159924CE492D}" destId="{6BEEB408-B8ED-4D3C-9E19-2D03915495AA}" srcOrd="0" destOrd="6" presId="urn:microsoft.com/office/officeart/2005/8/layout/hList1"/>
    <dgm:cxn modelId="{B42D42B3-2ECF-4F75-A7ED-AD1A46595545}" type="presOf" srcId="{7C9BFBD3-9B2E-47D1-8B06-B73774B6A759}" destId="{796B516A-0AB3-460B-BF9A-34105F347543}" srcOrd="0" destOrd="0" presId="urn:microsoft.com/office/officeart/2005/8/layout/hList1"/>
    <dgm:cxn modelId="{6EAB7DB7-858D-4A2A-8339-AC702F294C42}" type="presOf" srcId="{C201B35D-B3AA-443B-B8F2-60F90CD9B024}" destId="{6BEEB408-B8ED-4D3C-9E19-2D03915495AA}" srcOrd="0" destOrd="1" presId="urn:microsoft.com/office/officeart/2005/8/layout/hList1"/>
    <dgm:cxn modelId="{6B4757B7-68CD-44E9-8867-28749023C8F7}" type="presOf" srcId="{9CAEEB76-E68A-4F7D-A118-7D4D979F8E7B}" destId="{6BEEB408-B8ED-4D3C-9E19-2D03915495AA}" srcOrd="0" destOrd="5" presId="urn:microsoft.com/office/officeart/2005/8/layout/hList1"/>
    <dgm:cxn modelId="{4553868E-E803-43D5-B0E8-B7CAE91B21E5}" srcId="{7C9BFBD3-9B2E-47D1-8B06-B73774B6A759}" destId="{34A43595-AA9F-4AF1-9D13-C5F1FE32906C}" srcOrd="2" destOrd="0" parTransId="{6FA20DA0-6E97-459C-9BD7-0933B744C241}" sibTransId="{8410D418-9DA8-48FF-8240-ACDD6498405A}"/>
    <dgm:cxn modelId="{6DF80D4D-3B41-4878-9E01-49376CA7813B}" srcId="{7C9BFBD3-9B2E-47D1-8B06-B73774B6A759}" destId="{7BE4D5DE-04D6-4F15-B8BF-159924CE492D}" srcOrd="6" destOrd="0" parTransId="{94F3B8E4-CB53-4DB1-96EA-AE32A6F28EC8}" sibTransId="{5BB66CB9-D62F-47E7-8614-C1637751A8F3}"/>
    <dgm:cxn modelId="{88F01A32-D2F3-4D8E-8B5C-EEBF1F3AF1B3}" type="presOf" srcId="{D986C770-EFA9-48A9-89D4-C452555DA383}" destId="{6BEEB408-B8ED-4D3C-9E19-2D03915495AA}" srcOrd="0" destOrd="0" presId="urn:microsoft.com/office/officeart/2005/8/layout/hList1"/>
    <dgm:cxn modelId="{2135611E-C8F3-4BB2-B190-BCCA937AD3A8}" srcId="{7C9BFBD3-9B2E-47D1-8B06-B73774B6A759}" destId="{D986C770-EFA9-48A9-89D4-C452555DA383}" srcOrd="0" destOrd="0" parTransId="{5F720546-AFB6-4A7C-AA6A-51EA62C9A82C}" sibTransId="{35438B0B-4B9C-4AA9-B2E0-80098EB13EA8}"/>
    <dgm:cxn modelId="{BAA3871E-4E9D-4DFF-8E26-DC6AC19A7018}" srcId="{A9DEEF34-392C-4594-B28C-D0AD12CB8F11}" destId="{7C9BFBD3-9B2E-47D1-8B06-B73774B6A759}" srcOrd="0" destOrd="0" parTransId="{91AA4459-7ADA-4200-97C9-63A74DFFC71F}" sibTransId="{03D92D26-AD4D-4AD6-9C7B-46F949120BF8}"/>
    <dgm:cxn modelId="{6362CA5C-7732-4E84-9063-6AD11EF90845}" type="presParOf" srcId="{274B360D-53D9-48A5-888C-29930C967A53}" destId="{D03A6F49-F823-42C6-BA68-17AA7D56EB6B}" srcOrd="0" destOrd="0" presId="urn:microsoft.com/office/officeart/2005/8/layout/hList1"/>
    <dgm:cxn modelId="{059F90B2-2E68-47E4-A583-2CF62CF1C86E}" type="presParOf" srcId="{D03A6F49-F823-42C6-BA68-17AA7D56EB6B}" destId="{796B516A-0AB3-460B-BF9A-34105F347543}" srcOrd="0" destOrd="0" presId="urn:microsoft.com/office/officeart/2005/8/layout/hList1"/>
    <dgm:cxn modelId="{82637DD4-E94B-42BB-B2A6-4D8737A86625}" type="presParOf" srcId="{D03A6F49-F823-42C6-BA68-17AA7D56EB6B}" destId="{6BEEB408-B8ED-4D3C-9E19-2D03915495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D56459-69E5-4A8F-AB30-454D972F838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A9BBE94-8145-4F85-B6E0-D025A0A6E3AF}">
      <dgm:prSet/>
      <dgm:spPr/>
      <dgm:t>
        <a:bodyPr/>
        <a:lstStyle/>
        <a:p>
          <a:pPr rtl="0"/>
          <a:r>
            <a:rPr lang="ru-RU" b="0" i="0" smtClean="0"/>
            <a:t>Технология дифференциации и индивидуализации обучения</a:t>
          </a:r>
          <a:endParaRPr lang="ru-RU"/>
        </a:p>
      </dgm:t>
    </dgm:pt>
    <dgm:pt modelId="{E8E8D302-F603-450B-94D5-DD09ACFE2DA2}" type="parTrans" cxnId="{1BEF9EFD-2264-4139-BD4A-4ED834FEEFC8}">
      <dgm:prSet/>
      <dgm:spPr/>
      <dgm:t>
        <a:bodyPr/>
        <a:lstStyle/>
        <a:p>
          <a:endParaRPr lang="ru-RU"/>
        </a:p>
      </dgm:t>
    </dgm:pt>
    <dgm:pt modelId="{E5753A9F-512B-4060-B4F1-7A63D7032007}" type="sibTrans" cxnId="{1BEF9EFD-2264-4139-BD4A-4ED834FEEFC8}">
      <dgm:prSet/>
      <dgm:spPr/>
      <dgm:t>
        <a:bodyPr/>
        <a:lstStyle/>
        <a:p>
          <a:endParaRPr lang="ru-RU"/>
        </a:p>
      </dgm:t>
    </dgm:pt>
    <dgm:pt modelId="{0FE33467-24A5-4710-B11B-5042D0A82812}">
      <dgm:prSet/>
      <dgm:spPr/>
      <dgm:t>
        <a:bodyPr/>
        <a:lstStyle/>
        <a:p>
          <a:pPr rtl="0"/>
          <a:r>
            <a:rPr lang="ru-RU" b="0" i="0" smtClean="0"/>
            <a:t>Технология игрофикации </a:t>
          </a:r>
          <a:endParaRPr lang="ru-RU"/>
        </a:p>
      </dgm:t>
    </dgm:pt>
    <dgm:pt modelId="{B7720377-3C93-457F-B22B-D6E5032FAB31}" type="parTrans" cxnId="{76BD962E-AF77-4425-8E1E-B01BB1E753B9}">
      <dgm:prSet/>
      <dgm:spPr/>
      <dgm:t>
        <a:bodyPr/>
        <a:lstStyle/>
        <a:p>
          <a:endParaRPr lang="ru-RU"/>
        </a:p>
      </dgm:t>
    </dgm:pt>
    <dgm:pt modelId="{BBBF6632-8F12-47FF-83AA-A0FD8A3FF6C4}" type="sibTrans" cxnId="{76BD962E-AF77-4425-8E1E-B01BB1E753B9}">
      <dgm:prSet/>
      <dgm:spPr/>
      <dgm:t>
        <a:bodyPr/>
        <a:lstStyle/>
        <a:p>
          <a:endParaRPr lang="ru-RU"/>
        </a:p>
      </dgm:t>
    </dgm:pt>
    <dgm:pt modelId="{035FE132-F24E-418D-A68A-2F26A84D517E}">
      <dgm:prSet/>
      <dgm:spPr/>
      <dgm:t>
        <a:bodyPr/>
        <a:lstStyle/>
        <a:p>
          <a:pPr rtl="0"/>
          <a:r>
            <a:rPr lang="ru-RU" b="0" i="0" smtClean="0"/>
            <a:t>Информационно-коммуникационные технологии</a:t>
          </a:r>
          <a:endParaRPr lang="ru-RU"/>
        </a:p>
      </dgm:t>
    </dgm:pt>
    <dgm:pt modelId="{23B31080-A179-4327-8E95-0052D075A941}" type="parTrans" cxnId="{43F2B432-44F6-4715-93EC-09D55FB688FC}">
      <dgm:prSet/>
      <dgm:spPr/>
      <dgm:t>
        <a:bodyPr/>
        <a:lstStyle/>
        <a:p>
          <a:endParaRPr lang="ru-RU"/>
        </a:p>
      </dgm:t>
    </dgm:pt>
    <dgm:pt modelId="{864AB26C-87D8-4AE6-A896-13BD2F040133}" type="sibTrans" cxnId="{43F2B432-44F6-4715-93EC-09D55FB688FC}">
      <dgm:prSet/>
      <dgm:spPr/>
      <dgm:t>
        <a:bodyPr/>
        <a:lstStyle/>
        <a:p>
          <a:endParaRPr lang="ru-RU"/>
        </a:p>
      </dgm:t>
    </dgm:pt>
    <dgm:pt modelId="{A80300BD-5E32-4FF0-B07F-6C4C239C7F7F}">
      <dgm:prSet/>
      <dgm:spPr/>
      <dgm:t>
        <a:bodyPr/>
        <a:lstStyle/>
        <a:p>
          <a:pPr rtl="0"/>
          <a:r>
            <a:rPr lang="ru-RU" b="0" i="0" smtClean="0"/>
            <a:t>Технологии дистанционного обучения</a:t>
          </a:r>
          <a:endParaRPr lang="ru-RU"/>
        </a:p>
      </dgm:t>
    </dgm:pt>
    <dgm:pt modelId="{42770456-BFAC-48BE-9DEC-A7F87A0250E0}" type="parTrans" cxnId="{C847E4BE-08BC-434C-8C9D-95C04F4BE09C}">
      <dgm:prSet/>
      <dgm:spPr/>
      <dgm:t>
        <a:bodyPr/>
        <a:lstStyle/>
        <a:p>
          <a:endParaRPr lang="ru-RU"/>
        </a:p>
      </dgm:t>
    </dgm:pt>
    <dgm:pt modelId="{8A53A3AA-7151-47D5-B489-EEF46F669E80}" type="sibTrans" cxnId="{C847E4BE-08BC-434C-8C9D-95C04F4BE09C}">
      <dgm:prSet/>
      <dgm:spPr/>
      <dgm:t>
        <a:bodyPr/>
        <a:lstStyle/>
        <a:p>
          <a:endParaRPr lang="ru-RU"/>
        </a:p>
      </dgm:t>
    </dgm:pt>
    <dgm:pt modelId="{73B97A78-1A08-434E-824D-347E81ADCE12}">
      <dgm:prSet/>
      <dgm:spPr/>
      <dgm:t>
        <a:bodyPr/>
        <a:lstStyle/>
        <a:p>
          <a:pPr rtl="0"/>
          <a:r>
            <a:rPr lang="ru-RU" b="0" i="0" dirty="0" smtClean="0"/>
            <a:t>Здоровье - сберегающие технологии</a:t>
          </a:r>
          <a:endParaRPr lang="ru-RU" dirty="0"/>
        </a:p>
      </dgm:t>
    </dgm:pt>
    <dgm:pt modelId="{75B93185-FDCC-4F93-930A-CC5DAE3D5AD1}" type="parTrans" cxnId="{169251A9-5D96-482D-9D87-C9D6A6FFEFAA}">
      <dgm:prSet/>
      <dgm:spPr/>
      <dgm:t>
        <a:bodyPr/>
        <a:lstStyle/>
        <a:p>
          <a:endParaRPr lang="ru-RU"/>
        </a:p>
      </dgm:t>
    </dgm:pt>
    <dgm:pt modelId="{2AFA5AA3-13EF-48AE-BC74-D86AF953F5C0}" type="sibTrans" cxnId="{169251A9-5D96-482D-9D87-C9D6A6FFEFAA}">
      <dgm:prSet/>
      <dgm:spPr/>
      <dgm:t>
        <a:bodyPr/>
        <a:lstStyle/>
        <a:p>
          <a:endParaRPr lang="ru-RU"/>
        </a:p>
      </dgm:t>
    </dgm:pt>
    <dgm:pt modelId="{86165DC2-4004-4D0D-9135-042C6FF61100}">
      <dgm:prSet/>
      <dgm:spPr/>
      <dgm:t>
        <a:bodyPr/>
        <a:lstStyle/>
        <a:p>
          <a:pPr rtl="0"/>
          <a:r>
            <a:rPr lang="ru-RU" b="0" i="0" smtClean="0"/>
            <a:t>Интегрированное обучение</a:t>
          </a:r>
          <a:endParaRPr lang="ru-RU"/>
        </a:p>
      </dgm:t>
    </dgm:pt>
    <dgm:pt modelId="{B1A677C6-5201-463D-831E-B10EEAC18EA5}" type="parTrans" cxnId="{32E55FF6-E822-4871-A13E-4CE62B732DF9}">
      <dgm:prSet/>
      <dgm:spPr/>
      <dgm:t>
        <a:bodyPr/>
        <a:lstStyle/>
        <a:p>
          <a:endParaRPr lang="ru-RU"/>
        </a:p>
      </dgm:t>
    </dgm:pt>
    <dgm:pt modelId="{593CD0D8-19D3-4CB6-9417-CE50C850006A}" type="sibTrans" cxnId="{32E55FF6-E822-4871-A13E-4CE62B732DF9}">
      <dgm:prSet/>
      <dgm:spPr/>
      <dgm:t>
        <a:bodyPr/>
        <a:lstStyle/>
        <a:p>
          <a:endParaRPr lang="ru-RU"/>
        </a:p>
      </dgm:t>
    </dgm:pt>
    <dgm:pt modelId="{B374F0FC-F35A-4DE1-9E4F-250B9746AE4F}">
      <dgm:prSet/>
      <dgm:spPr/>
      <dgm:t>
        <a:bodyPr/>
        <a:lstStyle/>
        <a:p>
          <a:pPr rtl="0"/>
          <a:r>
            <a:rPr lang="ru-RU" b="0" i="0" smtClean="0"/>
            <a:t>Методы стимулирования и мотивации</a:t>
          </a:r>
          <a:endParaRPr lang="ru-RU"/>
        </a:p>
      </dgm:t>
    </dgm:pt>
    <dgm:pt modelId="{3728D8F8-1F19-4472-8751-7C93197062C6}" type="parTrans" cxnId="{73D1470E-12C7-45E9-A44B-70FE23BF9099}">
      <dgm:prSet/>
      <dgm:spPr/>
      <dgm:t>
        <a:bodyPr/>
        <a:lstStyle/>
        <a:p>
          <a:endParaRPr lang="ru-RU"/>
        </a:p>
      </dgm:t>
    </dgm:pt>
    <dgm:pt modelId="{C69E484C-C35B-4F05-9AE9-ABC71A8C2630}" type="sibTrans" cxnId="{73D1470E-12C7-45E9-A44B-70FE23BF9099}">
      <dgm:prSet/>
      <dgm:spPr/>
      <dgm:t>
        <a:bodyPr/>
        <a:lstStyle/>
        <a:p>
          <a:endParaRPr lang="ru-RU"/>
        </a:p>
      </dgm:t>
    </dgm:pt>
    <dgm:pt modelId="{A5B85186-48B1-4DC2-8687-6166664A0693}">
      <dgm:prSet/>
      <dgm:spPr/>
      <dgm:t>
        <a:bodyPr/>
        <a:lstStyle/>
        <a:p>
          <a:pPr rtl="0"/>
          <a:r>
            <a:rPr lang="ru-RU" b="0" i="0" smtClean="0"/>
            <a:t>Метод мозгового штурма</a:t>
          </a:r>
          <a:endParaRPr lang="ru-RU"/>
        </a:p>
      </dgm:t>
    </dgm:pt>
    <dgm:pt modelId="{3CA66570-999E-4269-A601-A1FEC42B1B89}" type="parTrans" cxnId="{CF46C5FF-689D-41B5-87BA-9C746596B774}">
      <dgm:prSet/>
      <dgm:spPr/>
      <dgm:t>
        <a:bodyPr/>
        <a:lstStyle/>
        <a:p>
          <a:endParaRPr lang="ru-RU"/>
        </a:p>
      </dgm:t>
    </dgm:pt>
    <dgm:pt modelId="{3DF4AA9F-F4A8-4A3C-95A0-1588BD03267D}" type="sibTrans" cxnId="{CF46C5FF-689D-41B5-87BA-9C746596B774}">
      <dgm:prSet/>
      <dgm:spPr/>
      <dgm:t>
        <a:bodyPr/>
        <a:lstStyle/>
        <a:p>
          <a:endParaRPr lang="ru-RU"/>
        </a:p>
      </dgm:t>
    </dgm:pt>
    <dgm:pt modelId="{022549A1-7E56-49A0-B91D-056E1BB9FAF0}">
      <dgm:prSet/>
      <dgm:spPr/>
      <dgm:t>
        <a:bodyPr/>
        <a:lstStyle/>
        <a:p>
          <a:pPr rtl="0"/>
          <a:r>
            <a:rPr lang="ru-RU" b="0" i="0" dirty="0" smtClean="0"/>
            <a:t>Психологические речевые настройки на занятии</a:t>
          </a:r>
          <a:endParaRPr lang="ru-RU" dirty="0"/>
        </a:p>
      </dgm:t>
    </dgm:pt>
    <dgm:pt modelId="{5223076B-CE2F-4979-8A98-B4C7A59723F5}" type="parTrans" cxnId="{709C8E47-0076-4EFD-9F2E-1074E443B13A}">
      <dgm:prSet/>
      <dgm:spPr/>
      <dgm:t>
        <a:bodyPr/>
        <a:lstStyle/>
        <a:p>
          <a:endParaRPr lang="ru-RU"/>
        </a:p>
      </dgm:t>
    </dgm:pt>
    <dgm:pt modelId="{6C62C152-C6A4-4203-8C86-9872B874F9D0}" type="sibTrans" cxnId="{709C8E47-0076-4EFD-9F2E-1074E443B13A}">
      <dgm:prSet/>
      <dgm:spPr/>
      <dgm:t>
        <a:bodyPr/>
        <a:lstStyle/>
        <a:p>
          <a:endParaRPr lang="ru-RU"/>
        </a:p>
      </dgm:t>
    </dgm:pt>
    <dgm:pt modelId="{E3B04279-83A2-4394-83D6-5567E36BE0C8}" type="pres">
      <dgm:prSet presAssocID="{46D56459-69E5-4A8F-AB30-454D972F83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597D5E-7678-4AEE-94C6-088180A1805F}" type="pres">
      <dgm:prSet presAssocID="{0A9BBE94-8145-4F85-B6E0-D025A0A6E3A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8FC56-DE62-4FA7-9019-F78316B6DB91}" type="pres">
      <dgm:prSet presAssocID="{E5753A9F-512B-4060-B4F1-7A63D7032007}" presName="sibTrans" presStyleCnt="0"/>
      <dgm:spPr/>
    </dgm:pt>
    <dgm:pt modelId="{A2C4C540-3999-44F9-B864-5DB18910B4F0}" type="pres">
      <dgm:prSet presAssocID="{0FE33467-24A5-4710-B11B-5042D0A8281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04547-209D-40DF-9544-BE4A98CFCDBA}" type="pres">
      <dgm:prSet presAssocID="{BBBF6632-8F12-47FF-83AA-A0FD8A3FF6C4}" presName="sibTrans" presStyleCnt="0"/>
      <dgm:spPr/>
    </dgm:pt>
    <dgm:pt modelId="{DED3F4CC-62A8-41F3-A218-F1F9C5E26D30}" type="pres">
      <dgm:prSet presAssocID="{035FE132-F24E-418D-A68A-2F26A84D517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EE091-87B5-4BFB-89BE-5E20448BCC9F}" type="pres">
      <dgm:prSet presAssocID="{864AB26C-87D8-4AE6-A896-13BD2F040133}" presName="sibTrans" presStyleCnt="0"/>
      <dgm:spPr/>
    </dgm:pt>
    <dgm:pt modelId="{D44C0444-834F-4E76-84B2-4BA0E790BD96}" type="pres">
      <dgm:prSet presAssocID="{A80300BD-5E32-4FF0-B07F-6C4C239C7F7F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C5DCD-D4E6-4227-9D6B-3CDBE8603693}" type="pres">
      <dgm:prSet presAssocID="{8A53A3AA-7151-47D5-B489-EEF46F669E80}" presName="sibTrans" presStyleCnt="0"/>
      <dgm:spPr/>
    </dgm:pt>
    <dgm:pt modelId="{6125099D-5CC5-40EA-B733-77B904CBAED7}" type="pres">
      <dgm:prSet presAssocID="{73B97A78-1A08-434E-824D-347E81ADCE12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51F61-645F-43C5-8FB9-5CC2A928A595}" type="pres">
      <dgm:prSet presAssocID="{2AFA5AA3-13EF-48AE-BC74-D86AF953F5C0}" presName="sibTrans" presStyleCnt="0"/>
      <dgm:spPr/>
    </dgm:pt>
    <dgm:pt modelId="{AE680925-1426-4B4F-80B2-CDF0EAECA250}" type="pres">
      <dgm:prSet presAssocID="{86165DC2-4004-4D0D-9135-042C6FF6110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31E6D-F1D1-4195-B4EF-BD1FA2A22348}" type="pres">
      <dgm:prSet presAssocID="{593CD0D8-19D3-4CB6-9417-CE50C850006A}" presName="sibTrans" presStyleCnt="0"/>
      <dgm:spPr/>
    </dgm:pt>
    <dgm:pt modelId="{40D81488-0350-45F3-9CDB-1FD5C1A797A0}" type="pres">
      <dgm:prSet presAssocID="{B374F0FC-F35A-4DE1-9E4F-250B9746AE4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97D1C-77EE-4797-923E-8BFB9A524CAB}" type="pres">
      <dgm:prSet presAssocID="{C69E484C-C35B-4F05-9AE9-ABC71A8C2630}" presName="sibTrans" presStyleCnt="0"/>
      <dgm:spPr/>
    </dgm:pt>
    <dgm:pt modelId="{B71ECEAE-3809-410A-AD96-790CEEAAAA3B}" type="pres">
      <dgm:prSet presAssocID="{A5B85186-48B1-4DC2-8687-6166664A069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59D30-B392-40B6-86AA-DAA629B2BD75}" type="pres">
      <dgm:prSet presAssocID="{3DF4AA9F-F4A8-4A3C-95A0-1588BD03267D}" presName="sibTrans" presStyleCnt="0"/>
      <dgm:spPr/>
    </dgm:pt>
    <dgm:pt modelId="{B6BE0EC6-48DD-4C3C-AFA5-36EA547FACE3}" type="pres">
      <dgm:prSet presAssocID="{022549A1-7E56-49A0-B91D-056E1BB9FAF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C0C259-72A5-4841-9C60-0933CE4FB638}" type="presOf" srcId="{022549A1-7E56-49A0-B91D-056E1BB9FAF0}" destId="{B6BE0EC6-48DD-4C3C-AFA5-36EA547FACE3}" srcOrd="0" destOrd="0" presId="urn:microsoft.com/office/officeart/2005/8/layout/default"/>
    <dgm:cxn modelId="{73D1470E-12C7-45E9-A44B-70FE23BF9099}" srcId="{46D56459-69E5-4A8F-AB30-454D972F8384}" destId="{B374F0FC-F35A-4DE1-9E4F-250B9746AE4F}" srcOrd="6" destOrd="0" parTransId="{3728D8F8-1F19-4472-8751-7C93197062C6}" sibTransId="{C69E484C-C35B-4F05-9AE9-ABC71A8C2630}"/>
    <dgm:cxn modelId="{C1E4E264-BCC7-4AA0-BE6F-C925AB686C9A}" type="presOf" srcId="{A80300BD-5E32-4FF0-B07F-6C4C239C7F7F}" destId="{D44C0444-834F-4E76-84B2-4BA0E790BD96}" srcOrd="0" destOrd="0" presId="urn:microsoft.com/office/officeart/2005/8/layout/default"/>
    <dgm:cxn modelId="{C847E4BE-08BC-434C-8C9D-95C04F4BE09C}" srcId="{46D56459-69E5-4A8F-AB30-454D972F8384}" destId="{A80300BD-5E32-4FF0-B07F-6C4C239C7F7F}" srcOrd="3" destOrd="0" parTransId="{42770456-BFAC-48BE-9DEC-A7F87A0250E0}" sibTransId="{8A53A3AA-7151-47D5-B489-EEF46F669E80}"/>
    <dgm:cxn modelId="{B9A91BB3-73B7-404D-AB09-BDC184110B12}" type="presOf" srcId="{46D56459-69E5-4A8F-AB30-454D972F8384}" destId="{E3B04279-83A2-4394-83D6-5567E36BE0C8}" srcOrd="0" destOrd="0" presId="urn:microsoft.com/office/officeart/2005/8/layout/default"/>
    <dgm:cxn modelId="{30D7C2B6-36CC-4CFC-A5B8-17099F3924BB}" type="presOf" srcId="{0A9BBE94-8145-4F85-B6E0-D025A0A6E3AF}" destId="{53597D5E-7678-4AEE-94C6-088180A1805F}" srcOrd="0" destOrd="0" presId="urn:microsoft.com/office/officeart/2005/8/layout/default"/>
    <dgm:cxn modelId="{32E55FF6-E822-4871-A13E-4CE62B732DF9}" srcId="{46D56459-69E5-4A8F-AB30-454D972F8384}" destId="{86165DC2-4004-4D0D-9135-042C6FF61100}" srcOrd="5" destOrd="0" parTransId="{B1A677C6-5201-463D-831E-B10EEAC18EA5}" sibTransId="{593CD0D8-19D3-4CB6-9417-CE50C850006A}"/>
    <dgm:cxn modelId="{0F4FB4E1-C64D-4F35-B493-8A9D3AFB74F9}" type="presOf" srcId="{035FE132-F24E-418D-A68A-2F26A84D517E}" destId="{DED3F4CC-62A8-41F3-A218-F1F9C5E26D30}" srcOrd="0" destOrd="0" presId="urn:microsoft.com/office/officeart/2005/8/layout/default"/>
    <dgm:cxn modelId="{CA11163E-94C1-4052-A45C-F1FC472761E3}" type="presOf" srcId="{86165DC2-4004-4D0D-9135-042C6FF61100}" destId="{AE680925-1426-4B4F-80B2-CDF0EAECA250}" srcOrd="0" destOrd="0" presId="urn:microsoft.com/office/officeart/2005/8/layout/default"/>
    <dgm:cxn modelId="{169251A9-5D96-482D-9D87-C9D6A6FFEFAA}" srcId="{46D56459-69E5-4A8F-AB30-454D972F8384}" destId="{73B97A78-1A08-434E-824D-347E81ADCE12}" srcOrd="4" destOrd="0" parTransId="{75B93185-FDCC-4F93-930A-CC5DAE3D5AD1}" sibTransId="{2AFA5AA3-13EF-48AE-BC74-D86AF953F5C0}"/>
    <dgm:cxn modelId="{CF0501CE-6651-4DD2-B2E2-3E9E1294CFEA}" type="presOf" srcId="{73B97A78-1A08-434E-824D-347E81ADCE12}" destId="{6125099D-5CC5-40EA-B733-77B904CBAED7}" srcOrd="0" destOrd="0" presId="urn:microsoft.com/office/officeart/2005/8/layout/default"/>
    <dgm:cxn modelId="{76BD962E-AF77-4425-8E1E-B01BB1E753B9}" srcId="{46D56459-69E5-4A8F-AB30-454D972F8384}" destId="{0FE33467-24A5-4710-B11B-5042D0A82812}" srcOrd="1" destOrd="0" parTransId="{B7720377-3C93-457F-B22B-D6E5032FAB31}" sibTransId="{BBBF6632-8F12-47FF-83AA-A0FD8A3FF6C4}"/>
    <dgm:cxn modelId="{709C8E47-0076-4EFD-9F2E-1074E443B13A}" srcId="{46D56459-69E5-4A8F-AB30-454D972F8384}" destId="{022549A1-7E56-49A0-B91D-056E1BB9FAF0}" srcOrd="8" destOrd="0" parTransId="{5223076B-CE2F-4979-8A98-B4C7A59723F5}" sibTransId="{6C62C152-C6A4-4203-8C86-9872B874F9D0}"/>
    <dgm:cxn modelId="{1BEF9EFD-2264-4139-BD4A-4ED834FEEFC8}" srcId="{46D56459-69E5-4A8F-AB30-454D972F8384}" destId="{0A9BBE94-8145-4F85-B6E0-D025A0A6E3AF}" srcOrd="0" destOrd="0" parTransId="{E8E8D302-F603-450B-94D5-DD09ACFE2DA2}" sibTransId="{E5753A9F-512B-4060-B4F1-7A63D7032007}"/>
    <dgm:cxn modelId="{E9D6E4F9-AA3F-4B31-B6B4-B14855BE1516}" type="presOf" srcId="{B374F0FC-F35A-4DE1-9E4F-250B9746AE4F}" destId="{40D81488-0350-45F3-9CDB-1FD5C1A797A0}" srcOrd="0" destOrd="0" presId="urn:microsoft.com/office/officeart/2005/8/layout/default"/>
    <dgm:cxn modelId="{CF46C5FF-689D-41B5-87BA-9C746596B774}" srcId="{46D56459-69E5-4A8F-AB30-454D972F8384}" destId="{A5B85186-48B1-4DC2-8687-6166664A0693}" srcOrd="7" destOrd="0" parTransId="{3CA66570-999E-4269-A601-A1FEC42B1B89}" sibTransId="{3DF4AA9F-F4A8-4A3C-95A0-1588BD03267D}"/>
    <dgm:cxn modelId="{FF759868-A0B4-4028-AE43-2EC2BEBE415A}" type="presOf" srcId="{0FE33467-24A5-4710-B11B-5042D0A82812}" destId="{A2C4C540-3999-44F9-B864-5DB18910B4F0}" srcOrd="0" destOrd="0" presId="urn:microsoft.com/office/officeart/2005/8/layout/default"/>
    <dgm:cxn modelId="{490CFC2A-F78D-4137-BD82-6D872089B8A8}" type="presOf" srcId="{A5B85186-48B1-4DC2-8687-6166664A0693}" destId="{B71ECEAE-3809-410A-AD96-790CEEAAAA3B}" srcOrd="0" destOrd="0" presId="urn:microsoft.com/office/officeart/2005/8/layout/default"/>
    <dgm:cxn modelId="{43F2B432-44F6-4715-93EC-09D55FB688FC}" srcId="{46D56459-69E5-4A8F-AB30-454D972F8384}" destId="{035FE132-F24E-418D-A68A-2F26A84D517E}" srcOrd="2" destOrd="0" parTransId="{23B31080-A179-4327-8E95-0052D075A941}" sibTransId="{864AB26C-87D8-4AE6-A896-13BD2F040133}"/>
    <dgm:cxn modelId="{A2E7B710-7096-4EF9-B9BA-02AE28BE9AA9}" type="presParOf" srcId="{E3B04279-83A2-4394-83D6-5567E36BE0C8}" destId="{53597D5E-7678-4AEE-94C6-088180A1805F}" srcOrd="0" destOrd="0" presId="urn:microsoft.com/office/officeart/2005/8/layout/default"/>
    <dgm:cxn modelId="{7D7BEB56-5FCD-4D19-B33D-4A5921443B1C}" type="presParOf" srcId="{E3B04279-83A2-4394-83D6-5567E36BE0C8}" destId="{AD98FC56-DE62-4FA7-9019-F78316B6DB91}" srcOrd="1" destOrd="0" presId="urn:microsoft.com/office/officeart/2005/8/layout/default"/>
    <dgm:cxn modelId="{CC52E7CC-EBAF-4821-B53B-3EC2B64923DF}" type="presParOf" srcId="{E3B04279-83A2-4394-83D6-5567E36BE0C8}" destId="{A2C4C540-3999-44F9-B864-5DB18910B4F0}" srcOrd="2" destOrd="0" presId="urn:microsoft.com/office/officeart/2005/8/layout/default"/>
    <dgm:cxn modelId="{B46E4D3C-48E7-40F1-AFD8-BBD467C1F627}" type="presParOf" srcId="{E3B04279-83A2-4394-83D6-5567E36BE0C8}" destId="{AA704547-209D-40DF-9544-BE4A98CFCDBA}" srcOrd="3" destOrd="0" presId="urn:microsoft.com/office/officeart/2005/8/layout/default"/>
    <dgm:cxn modelId="{86C9A386-2C19-4F40-AF4B-24A6E23EE429}" type="presParOf" srcId="{E3B04279-83A2-4394-83D6-5567E36BE0C8}" destId="{DED3F4CC-62A8-41F3-A218-F1F9C5E26D30}" srcOrd="4" destOrd="0" presId="urn:microsoft.com/office/officeart/2005/8/layout/default"/>
    <dgm:cxn modelId="{FB7F5E86-1FD5-4A34-982D-65FDEFC1DB26}" type="presParOf" srcId="{E3B04279-83A2-4394-83D6-5567E36BE0C8}" destId="{A81EE091-87B5-4BFB-89BE-5E20448BCC9F}" srcOrd="5" destOrd="0" presId="urn:microsoft.com/office/officeart/2005/8/layout/default"/>
    <dgm:cxn modelId="{892DBF31-3056-4065-88EF-29408739528D}" type="presParOf" srcId="{E3B04279-83A2-4394-83D6-5567E36BE0C8}" destId="{D44C0444-834F-4E76-84B2-4BA0E790BD96}" srcOrd="6" destOrd="0" presId="urn:microsoft.com/office/officeart/2005/8/layout/default"/>
    <dgm:cxn modelId="{E5A50FF5-FF20-498B-AB28-B61285B68471}" type="presParOf" srcId="{E3B04279-83A2-4394-83D6-5567E36BE0C8}" destId="{925C5DCD-D4E6-4227-9D6B-3CDBE8603693}" srcOrd="7" destOrd="0" presId="urn:microsoft.com/office/officeart/2005/8/layout/default"/>
    <dgm:cxn modelId="{F8F13C76-0EFC-4220-B34A-4240D698002E}" type="presParOf" srcId="{E3B04279-83A2-4394-83D6-5567E36BE0C8}" destId="{6125099D-5CC5-40EA-B733-77B904CBAED7}" srcOrd="8" destOrd="0" presId="urn:microsoft.com/office/officeart/2005/8/layout/default"/>
    <dgm:cxn modelId="{8E00CF5D-FBFC-479E-8982-521E1F990D4C}" type="presParOf" srcId="{E3B04279-83A2-4394-83D6-5567E36BE0C8}" destId="{4C951F61-645F-43C5-8FB9-5CC2A928A595}" srcOrd="9" destOrd="0" presId="urn:microsoft.com/office/officeart/2005/8/layout/default"/>
    <dgm:cxn modelId="{35AFFE23-50CF-4F9A-9E35-31E0B1A4DCEC}" type="presParOf" srcId="{E3B04279-83A2-4394-83D6-5567E36BE0C8}" destId="{AE680925-1426-4B4F-80B2-CDF0EAECA250}" srcOrd="10" destOrd="0" presId="urn:microsoft.com/office/officeart/2005/8/layout/default"/>
    <dgm:cxn modelId="{D935CF1B-AE62-4B53-A5AD-6BB5963CE7F8}" type="presParOf" srcId="{E3B04279-83A2-4394-83D6-5567E36BE0C8}" destId="{2D031E6D-F1D1-4195-B4EF-BD1FA2A22348}" srcOrd="11" destOrd="0" presId="urn:microsoft.com/office/officeart/2005/8/layout/default"/>
    <dgm:cxn modelId="{09B49BDA-4BFC-4167-87E6-EE6A34FB40C6}" type="presParOf" srcId="{E3B04279-83A2-4394-83D6-5567E36BE0C8}" destId="{40D81488-0350-45F3-9CDB-1FD5C1A797A0}" srcOrd="12" destOrd="0" presId="urn:microsoft.com/office/officeart/2005/8/layout/default"/>
    <dgm:cxn modelId="{91767661-3B24-4C28-B4E4-A02CF55702B4}" type="presParOf" srcId="{E3B04279-83A2-4394-83D6-5567E36BE0C8}" destId="{21097D1C-77EE-4797-923E-8BFB9A524CAB}" srcOrd="13" destOrd="0" presId="urn:microsoft.com/office/officeart/2005/8/layout/default"/>
    <dgm:cxn modelId="{1D65EB15-8D07-4837-A46E-0C68FF0C3F03}" type="presParOf" srcId="{E3B04279-83A2-4394-83D6-5567E36BE0C8}" destId="{B71ECEAE-3809-410A-AD96-790CEEAAAA3B}" srcOrd="14" destOrd="0" presId="urn:microsoft.com/office/officeart/2005/8/layout/default"/>
    <dgm:cxn modelId="{171D9CF0-B2E7-461D-96C8-B87D703F1128}" type="presParOf" srcId="{E3B04279-83A2-4394-83D6-5567E36BE0C8}" destId="{BC259D30-B392-40B6-86AA-DAA629B2BD75}" srcOrd="15" destOrd="0" presId="urn:microsoft.com/office/officeart/2005/8/layout/default"/>
    <dgm:cxn modelId="{288712BE-3665-4389-9B74-BE84D6009FF7}" type="presParOf" srcId="{E3B04279-83A2-4394-83D6-5567E36BE0C8}" destId="{B6BE0EC6-48DD-4C3C-AFA5-36EA547FACE3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797F43-B79E-4A50-8C0C-D1EEE5C67F3B}" type="doc">
      <dgm:prSet loTypeId="urn:microsoft.com/office/officeart/2005/8/layout/h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F20189A-6F8A-4AD3-84D5-EFC8396A3EC2}">
      <dgm:prSet/>
      <dgm:spPr/>
      <dgm:t>
        <a:bodyPr/>
        <a:lstStyle/>
        <a:p>
          <a:pPr rtl="0"/>
          <a:r>
            <a:rPr lang="ru-RU" b="1" i="0" dirty="0" smtClean="0"/>
            <a:t>Применяемые формы и методы обучения, использование новых технологий создают необходимые условия для:</a:t>
          </a:r>
          <a:endParaRPr lang="ru-RU" b="1" dirty="0"/>
        </a:p>
      </dgm:t>
    </dgm:pt>
    <dgm:pt modelId="{44104CF0-2443-47B9-82D4-BA047AFCA698}" type="parTrans" cxnId="{5548191F-B714-41AC-B86F-1E0C678E8027}">
      <dgm:prSet/>
      <dgm:spPr/>
      <dgm:t>
        <a:bodyPr/>
        <a:lstStyle/>
        <a:p>
          <a:endParaRPr lang="ru-RU"/>
        </a:p>
      </dgm:t>
    </dgm:pt>
    <dgm:pt modelId="{89060355-6631-44E3-92EF-EAB893402BCE}" type="sibTrans" cxnId="{5548191F-B714-41AC-B86F-1E0C678E8027}">
      <dgm:prSet/>
      <dgm:spPr/>
      <dgm:t>
        <a:bodyPr/>
        <a:lstStyle/>
        <a:p>
          <a:endParaRPr lang="ru-RU"/>
        </a:p>
      </dgm:t>
    </dgm:pt>
    <dgm:pt modelId="{892337AC-18C0-45BA-AC04-E9DB76D16151}">
      <dgm:prSet/>
      <dgm:spPr/>
      <dgm:t>
        <a:bodyPr/>
        <a:lstStyle/>
        <a:p>
          <a:pPr rtl="0"/>
          <a:r>
            <a:rPr lang="ru-RU" b="0" i="0" dirty="0" smtClean="0"/>
            <a:t>личностного развития обучающихся;</a:t>
          </a:r>
          <a:endParaRPr lang="ru-RU" dirty="0"/>
        </a:p>
      </dgm:t>
    </dgm:pt>
    <dgm:pt modelId="{93D6AF26-2175-4452-ABEF-5B3893060958}" type="parTrans" cxnId="{33610EBC-30A0-46E4-B608-3CFBEFA2DA37}">
      <dgm:prSet/>
      <dgm:spPr/>
      <dgm:t>
        <a:bodyPr/>
        <a:lstStyle/>
        <a:p>
          <a:endParaRPr lang="ru-RU"/>
        </a:p>
      </dgm:t>
    </dgm:pt>
    <dgm:pt modelId="{E14AEEB8-A89C-4F50-A0C4-237E48FEDD84}" type="sibTrans" cxnId="{33610EBC-30A0-46E4-B608-3CFBEFA2DA37}">
      <dgm:prSet/>
      <dgm:spPr/>
      <dgm:t>
        <a:bodyPr/>
        <a:lstStyle/>
        <a:p>
          <a:endParaRPr lang="ru-RU"/>
        </a:p>
      </dgm:t>
    </dgm:pt>
    <dgm:pt modelId="{B446ECEF-2A49-40C7-99D5-949AED0CE3BB}">
      <dgm:prSet/>
      <dgm:spPr/>
      <dgm:t>
        <a:bodyPr/>
        <a:lstStyle/>
        <a:p>
          <a:pPr rtl="0"/>
          <a:r>
            <a:rPr lang="ru-RU" b="0" i="0" dirty="0" smtClean="0"/>
            <a:t>позитивной социализации;</a:t>
          </a:r>
          <a:endParaRPr lang="ru-RU" dirty="0"/>
        </a:p>
      </dgm:t>
    </dgm:pt>
    <dgm:pt modelId="{807A8216-1071-450F-9EE9-0EF44775649F}" type="parTrans" cxnId="{5129C479-5D3A-4B4A-960E-3769D3BA9576}">
      <dgm:prSet/>
      <dgm:spPr/>
      <dgm:t>
        <a:bodyPr/>
        <a:lstStyle/>
        <a:p>
          <a:endParaRPr lang="ru-RU"/>
        </a:p>
      </dgm:t>
    </dgm:pt>
    <dgm:pt modelId="{D594BDF0-E87B-4857-92EC-D9D13B4E8337}" type="sibTrans" cxnId="{5129C479-5D3A-4B4A-960E-3769D3BA9576}">
      <dgm:prSet/>
      <dgm:spPr/>
      <dgm:t>
        <a:bodyPr/>
        <a:lstStyle/>
        <a:p>
          <a:endParaRPr lang="ru-RU"/>
        </a:p>
      </dgm:t>
    </dgm:pt>
    <dgm:pt modelId="{252F80FC-B0BC-43DE-A984-1F2FC3AF368E}">
      <dgm:prSet/>
      <dgm:spPr/>
      <dgm:t>
        <a:bodyPr/>
        <a:lstStyle/>
        <a:p>
          <a:pPr rtl="0"/>
          <a:r>
            <a:rPr lang="ru-RU" b="0" i="0" dirty="0" smtClean="0"/>
            <a:t>профессионального самоопределения. </a:t>
          </a:r>
          <a:endParaRPr lang="ru-RU" dirty="0"/>
        </a:p>
      </dgm:t>
    </dgm:pt>
    <dgm:pt modelId="{CF499F77-641C-4D5D-89F4-8383E8186520}" type="parTrans" cxnId="{D3A5DA11-81AC-4557-B73B-5B5FAE44C7D4}">
      <dgm:prSet/>
      <dgm:spPr/>
      <dgm:t>
        <a:bodyPr/>
        <a:lstStyle/>
        <a:p>
          <a:endParaRPr lang="ru-RU"/>
        </a:p>
      </dgm:t>
    </dgm:pt>
    <dgm:pt modelId="{8D48815B-373E-4CD7-B218-DAC9DCBD927A}" type="sibTrans" cxnId="{D3A5DA11-81AC-4557-B73B-5B5FAE44C7D4}">
      <dgm:prSet/>
      <dgm:spPr/>
      <dgm:t>
        <a:bodyPr/>
        <a:lstStyle/>
        <a:p>
          <a:endParaRPr lang="ru-RU"/>
        </a:p>
      </dgm:t>
    </dgm:pt>
    <dgm:pt modelId="{81A97269-66AB-4B6D-B630-FE2644397951}">
      <dgm:prSet/>
      <dgm:spPr/>
      <dgm:t>
        <a:bodyPr/>
        <a:lstStyle/>
        <a:p>
          <a:pPr rtl="0"/>
          <a:r>
            <a:rPr lang="ru-RU" b="1" i="0" dirty="0" smtClean="0"/>
            <a:t>Они  способствуют удовлетворению индивидуальных потребностей обучающихся в:</a:t>
          </a:r>
          <a:endParaRPr lang="ru-RU" b="1" dirty="0"/>
        </a:p>
      </dgm:t>
    </dgm:pt>
    <dgm:pt modelId="{EA405755-E97E-44A4-ACF0-0A35C3278E14}" type="parTrans" cxnId="{670B74E2-10B3-4FB6-A745-F691DADEE3A3}">
      <dgm:prSet/>
      <dgm:spPr/>
      <dgm:t>
        <a:bodyPr/>
        <a:lstStyle/>
        <a:p>
          <a:endParaRPr lang="ru-RU"/>
        </a:p>
      </dgm:t>
    </dgm:pt>
    <dgm:pt modelId="{016E7E75-2786-4537-BC52-B158012D1AB0}" type="sibTrans" cxnId="{670B74E2-10B3-4FB6-A745-F691DADEE3A3}">
      <dgm:prSet/>
      <dgm:spPr/>
      <dgm:t>
        <a:bodyPr/>
        <a:lstStyle/>
        <a:p>
          <a:endParaRPr lang="ru-RU"/>
        </a:p>
      </dgm:t>
    </dgm:pt>
    <dgm:pt modelId="{502F9FDD-CCB0-41D6-B0FD-B233B5FD878A}">
      <dgm:prSet/>
      <dgm:spPr/>
      <dgm:t>
        <a:bodyPr/>
        <a:lstStyle/>
        <a:p>
          <a:pPr rtl="0"/>
          <a:r>
            <a:rPr lang="ru-RU" b="0" i="0" dirty="0" smtClean="0"/>
            <a:t>интеллектуальном развитии;</a:t>
          </a:r>
          <a:endParaRPr lang="ru-RU" dirty="0"/>
        </a:p>
      </dgm:t>
    </dgm:pt>
    <dgm:pt modelId="{327C1E92-2F90-4244-9C68-FB365B919728}" type="parTrans" cxnId="{8EF51FCE-54A9-4696-8F21-FB6CD6074C6A}">
      <dgm:prSet/>
      <dgm:spPr/>
      <dgm:t>
        <a:bodyPr/>
        <a:lstStyle/>
        <a:p>
          <a:endParaRPr lang="ru-RU"/>
        </a:p>
      </dgm:t>
    </dgm:pt>
    <dgm:pt modelId="{C7A417FF-C017-4E43-A95B-02EC21A3E8D1}" type="sibTrans" cxnId="{8EF51FCE-54A9-4696-8F21-FB6CD6074C6A}">
      <dgm:prSet/>
      <dgm:spPr/>
      <dgm:t>
        <a:bodyPr/>
        <a:lstStyle/>
        <a:p>
          <a:endParaRPr lang="ru-RU"/>
        </a:p>
      </dgm:t>
    </dgm:pt>
    <dgm:pt modelId="{50676DD3-CBEF-41E9-B40F-4F00565C6F43}">
      <dgm:prSet/>
      <dgm:spPr/>
      <dgm:t>
        <a:bodyPr/>
        <a:lstStyle/>
        <a:p>
          <a:pPr rtl="0"/>
          <a:r>
            <a:rPr lang="ru-RU" b="0" i="0" dirty="0" smtClean="0"/>
            <a:t>художественно-эстетическом и нравственном развитии;</a:t>
          </a:r>
          <a:endParaRPr lang="ru-RU" dirty="0"/>
        </a:p>
      </dgm:t>
    </dgm:pt>
    <dgm:pt modelId="{6E27D3C2-27AB-45A6-935C-EBFDB4980FB3}" type="parTrans" cxnId="{FFFAAA4F-8B1E-4EAC-8166-2169418B5ADC}">
      <dgm:prSet/>
      <dgm:spPr/>
      <dgm:t>
        <a:bodyPr/>
        <a:lstStyle/>
        <a:p>
          <a:endParaRPr lang="ru-RU"/>
        </a:p>
      </dgm:t>
    </dgm:pt>
    <dgm:pt modelId="{F368F58E-4BE2-47AF-8E8E-BFC656391855}" type="sibTrans" cxnId="{FFFAAA4F-8B1E-4EAC-8166-2169418B5ADC}">
      <dgm:prSet/>
      <dgm:spPr/>
      <dgm:t>
        <a:bodyPr/>
        <a:lstStyle/>
        <a:p>
          <a:endParaRPr lang="ru-RU"/>
        </a:p>
      </dgm:t>
    </dgm:pt>
    <dgm:pt modelId="{F937EDAA-730F-4498-BD06-7CC34059A6A1}">
      <dgm:prSet/>
      <dgm:spPr/>
      <dgm:t>
        <a:bodyPr/>
        <a:lstStyle/>
        <a:p>
          <a:pPr rtl="0"/>
          <a:r>
            <a:rPr lang="ru-RU" b="0" i="0" dirty="0" smtClean="0"/>
            <a:t>оказывают комплексное обучающее, развивающее и </a:t>
          </a:r>
          <a:r>
            <a:rPr lang="ru-RU" b="0" i="0" dirty="0" err="1" smtClean="0"/>
            <a:t>здоровьесберегающее</a:t>
          </a:r>
          <a:r>
            <a:rPr lang="ru-RU" b="0" i="0" dirty="0" smtClean="0"/>
            <a:t> воздействие.</a:t>
          </a:r>
          <a:endParaRPr lang="ru-RU" dirty="0"/>
        </a:p>
      </dgm:t>
    </dgm:pt>
    <dgm:pt modelId="{AE71A2D3-0634-4766-AC04-AC6B097995E4}" type="parTrans" cxnId="{0C580FEE-6DAA-49E2-A394-6F6B9BCEE062}">
      <dgm:prSet/>
      <dgm:spPr/>
      <dgm:t>
        <a:bodyPr/>
        <a:lstStyle/>
        <a:p>
          <a:endParaRPr lang="ru-RU"/>
        </a:p>
      </dgm:t>
    </dgm:pt>
    <dgm:pt modelId="{7F9721A3-447A-4240-8F69-835B839FCE1E}" type="sibTrans" cxnId="{0C580FEE-6DAA-49E2-A394-6F6B9BCEE062}">
      <dgm:prSet/>
      <dgm:spPr/>
      <dgm:t>
        <a:bodyPr/>
        <a:lstStyle/>
        <a:p>
          <a:endParaRPr lang="ru-RU"/>
        </a:p>
      </dgm:t>
    </dgm:pt>
    <dgm:pt modelId="{16F358E8-64C0-4139-82EE-E663B5FA317E}">
      <dgm:prSet/>
      <dgm:spPr/>
      <dgm:t>
        <a:bodyPr/>
        <a:lstStyle/>
        <a:p>
          <a:pPr rtl="0"/>
          <a:r>
            <a:rPr lang="ru-RU" dirty="0" smtClean="0"/>
            <a:t>развития универсальных учебных действий;</a:t>
          </a:r>
          <a:endParaRPr lang="ru-RU" dirty="0"/>
        </a:p>
      </dgm:t>
    </dgm:pt>
    <dgm:pt modelId="{4A6F9255-B11D-4CFD-A658-374D9906283E}" type="parTrans" cxnId="{3C51720A-7B83-466E-A3CD-A1894402043B}">
      <dgm:prSet/>
      <dgm:spPr/>
      <dgm:t>
        <a:bodyPr/>
        <a:lstStyle/>
        <a:p>
          <a:endParaRPr lang="ru-RU"/>
        </a:p>
      </dgm:t>
    </dgm:pt>
    <dgm:pt modelId="{C0D9BD4A-350F-4482-A9BD-C0F1C4F98865}" type="sibTrans" cxnId="{3C51720A-7B83-466E-A3CD-A1894402043B}">
      <dgm:prSet/>
      <dgm:spPr/>
      <dgm:t>
        <a:bodyPr/>
        <a:lstStyle/>
        <a:p>
          <a:endParaRPr lang="ru-RU"/>
        </a:p>
      </dgm:t>
    </dgm:pt>
    <dgm:pt modelId="{842F7AD1-E9F2-4ABB-8115-40927E38CC92}" type="pres">
      <dgm:prSet presAssocID="{D6797F43-B79E-4A50-8C0C-D1EEE5C67F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375D6E-4727-44C6-9009-5450A20EFC14}" type="pres">
      <dgm:prSet presAssocID="{AF20189A-6F8A-4AD3-84D5-EFC8396A3EC2}" presName="composite" presStyleCnt="0"/>
      <dgm:spPr/>
    </dgm:pt>
    <dgm:pt modelId="{7F0DEAD8-57ED-48C4-8852-989A5F313E1C}" type="pres">
      <dgm:prSet presAssocID="{AF20189A-6F8A-4AD3-84D5-EFC8396A3EC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A7C89-E995-412C-8F0F-509302B0374F}" type="pres">
      <dgm:prSet presAssocID="{AF20189A-6F8A-4AD3-84D5-EFC8396A3EC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47675-0DDB-491E-8BB4-14E5B1F7D08E}" type="pres">
      <dgm:prSet presAssocID="{89060355-6631-44E3-92EF-EAB893402BCE}" presName="space" presStyleCnt="0"/>
      <dgm:spPr/>
    </dgm:pt>
    <dgm:pt modelId="{AE89AA0A-26F9-4DF6-97FC-29B5C0CA5DE1}" type="pres">
      <dgm:prSet presAssocID="{81A97269-66AB-4B6D-B630-FE2644397951}" presName="composite" presStyleCnt="0"/>
      <dgm:spPr/>
    </dgm:pt>
    <dgm:pt modelId="{B73810F8-5367-4BD3-86A2-1BA7F29583C8}" type="pres">
      <dgm:prSet presAssocID="{81A97269-66AB-4B6D-B630-FE264439795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38388-F715-4557-B2BE-745D06AB1C41}" type="pres">
      <dgm:prSet presAssocID="{81A97269-66AB-4B6D-B630-FE264439795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2F793-9F82-4D41-A40B-647318466EE3}" type="presOf" srcId="{F937EDAA-730F-4498-BD06-7CC34059A6A1}" destId="{B9538388-F715-4557-B2BE-745D06AB1C41}" srcOrd="0" destOrd="2" presId="urn:microsoft.com/office/officeart/2005/8/layout/hList1"/>
    <dgm:cxn modelId="{135909CF-51EE-41A5-8111-EA2B04B727F6}" type="presOf" srcId="{502F9FDD-CCB0-41D6-B0FD-B233B5FD878A}" destId="{B9538388-F715-4557-B2BE-745D06AB1C41}" srcOrd="0" destOrd="0" presId="urn:microsoft.com/office/officeart/2005/8/layout/hList1"/>
    <dgm:cxn modelId="{0E55E065-D7B2-47F7-B626-D0FEEB8152A9}" type="presOf" srcId="{16F358E8-64C0-4139-82EE-E663B5FA317E}" destId="{0F4A7C89-E995-412C-8F0F-509302B0374F}" srcOrd="0" destOrd="1" presId="urn:microsoft.com/office/officeart/2005/8/layout/hList1"/>
    <dgm:cxn modelId="{33610EBC-30A0-46E4-B608-3CFBEFA2DA37}" srcId="{AF20189A-6F8A-4AD3-84D5-EFC8396A3EC2}" destId="{892337AC-18C0-45BA-AC04-E9DB76D16151}" srcOrd="0" destOrd="0" parTransId="{93D6AF26-2175-4452-ABEF-5B3893060958}" sibTransId="{E14AEEB8-A89C-4F50-A0C4-237E48FEDD84}"/>
    <dgm:cxn modelId="{FAA4EE45-B513-4442-8A8F-A7CE4BF20C65}" type="presOf" srcId="{252F80FC-B0BC-43DE-A984-1F2FC3AF368E}" destId="{0F4A7C89-E995-412C-8F0F-509302B0374F}" srcOrd="0" destOrd="3" presId="urn:microsoft.com/office/officeart/2005/8/layout/hList1"/>
    <dgm:cxn modelId="{8047505F-1502-45C2-BFBC-BC343C00AEF6}" type="presOf" srcId="{892337AC-18C0-45BA-AC04-E9DB76D16151}" destId="{0F4A7C89-E995-412C-8F0F-509302B0374F}" srcOrd="0" destOrd="0" presId="urn:microsoft.com/office/officeart/2005/8/layout/hList1"/>
    <dgm:cxn modelId="{7347A39D-CCDE-4F33-967C-8A948CEAE6FB}" type="presOf" srcId="{81A97269-66AB-4B6D-B630-FE2644397951}" destId="{B73810F8-5367-4BD3-86A2-1BA7F29583C8}" srcOrd="0" destOrd="0" presId="urn:microsoft.com/office/officeart/2005/8/layout/hList1"/>
    <dgm:cxn modelId="{3C51720A-7B83-466E-A3CD-A1894402043B}" srcId="{AF20189A-6F8A-4AD3-84D5-EFC8396A3EC2}" destId="{16F358E8-64C0-4139-82EE-E663B5FA317E}" srcOrd="1" destOrd="0" parTransId="{4A6F9255-B11D-4CFD-A658-374D9906283E}" sibTransId="{C0D9BD4A-350F-4482-A9BD-C0F1C4F98865}"/>
    <dgm:cxn modelId="{D3A5DA11-81AC-4557-B73B-5B5FAE44C7D4}" srcId="{AF20189A-6F8A-4AD3-84D5-EFC8396A3EC2}" destId="{252F80FC-B0BC-43DE-A984-1F2FC3AF368E}" srcOrd="3" destOrd="0" parTransId="{CF499F77-641C-4D5D-89F4-8383E8186520}" sibTransId="{8D48815B-373E-4CD7-B218-DAC9DCBD927A}"/>
    <dgm:cxn modelId="{A715A80E-07BD-4112-A523-6E102BA0A1F0}" type="presOf" srcId="{AF20189A-6F8A-4AD3-84D5-EFC8396A3EC2}" destId="{7F0DEAD8-57ED-48C4-8852-989A5F313E1C}" srcOrd="0" destOrd="0" presId="urn:microsoft.com/office/officeart/2005/8/layout/hList1"/>
    <dgm:cxn modelId="{5548191F-B714-41AC-B86F-1E0C678E8027}" srcId="{D6797F43-B79E-4A50-8C0C-D1EEE5C67F3B}" destId="{AF20189A-6F8A-4AD3-84D5-EFC8396A3EC2}" srcOrd="0" destOrd="0" parTransId="{44104CF0-2443-47B9-82D4-BA047AFCA698}" sibTransId="{89060355-6631-44E3-92EF-EAB893402BCE}"/>
    <dgm:cxn modelId="{5129C479-5D3A-4B4A-960E-3769D3BA9576}" srcId="{AF20189A-6F8A-4AD3-84D5-EFC8396A3EC2}" destId="{B446ECEF-2A49-40C7-99D5-949AED0CE3BB}" srcOrd="2" destOrd="0" parTransId="{807A8216-1071-450F-9EE9-0EF44775649F}" sibTransId="{D594BDF0-E87B-4857-92EC-D9D13B4E8337}"/>
    <dgm:cxn modelId="{FEEF406B-E029-4F6B-9914-D3DD78A78C54}" type="presOf" srcId="{B446ECEF-2A49-40C7-99D5-949AED0CE3BB}" destId="{0F4A7C89-E995-412C-8F0F-509302B0374F}" srcOrd="0" destOrd="2" presId="urn:microsoft.com/office/officeart/2005/8/layout/hList1"/>
    <dgm:cxn modelId="{D6133A0C-254C-4556-84DB-D97CA0F1F4EC}" type="presOf" srcId="{D6797F43-B79E-4A50-8C0C-D1EEE5C67F3B}" destId="{842F7AD1-E9F2-4ABB-8115-40927E38CC92}" srcOrd="0" destOrd="0" presId="urn:microsoft.com/office/officeart/2005/8/layout/hList1"/>
    <dgm:cxn modelId="{B89A5C75-5655-45B4-8AAE-5D14F8D9AAF5}" type="presOf" srcId="{50676DD3-CBEF-41E9-B40F-4F00565C6F43}" destId="{B9538388-F715-4557-B2BE-745D06AB1C41}" srcOrd="0" destOrd="1" presId="urn:microsoft.com/office/officeart/2005/8/layout/hList1"/>
    <dgm:cxn modelId="{670B74E2-10B3-4FB6-A745-F691DADEE3A3}" srcId="{D6797F43-B79E-4A50-8C0C-D1EEE5C67F3B}" destId="{81A97269-66AB-4B6D-B630-FE2644397951}" srcOrd="1" destOrd="0" parTransId="{EA405755-E97E-44A4-ACF0-0A35C3278E14}" sibTransId="{016E7E75-2786-4537-BC52-B158012D1AB0}"/>
    <dgm:cxn modelId="{8EF51FCE-54A9-4696-8F21-FB6CD6074C6A}" srcId="{81A97269-66AB-4B6D-B630-FE2644397951}" destId="{502F9FDD-CCB0-41D6-B0FD-B233B5FD878A}" srcOrd="0" destOrd="0" parTransId="{327C1E92-2F90-4244-9C68-FB365B919728}" sibTransId="{C7A417FF-C017-4E43-A95B-02EC21A3E8D1}"/>
    <dgm:cxn modelId="{FFFAAA4F-8B1E-4EAC-8166-2169418B5ADC}" srcId="{81A97269-66AB-4B6D-B630-FE2644397951}" destId="{50676DD3-CBEF-41E9-B40F-4F00565C6F43}" srcOrd="1" destOrd="0" parTransId="{6E27D3C2-27AB-45A6-935C-EBFDB4980FB3}" sibTransId="{F368F58E-4BE2-47AF-8E8E-BFC656391855}"/>
    <dgm:cxn modelId="{0C580FEE-6DAA-49E2-A394-6F6B9BCEE062}" srcId="{81A97269-66AB-4B6D-B630-FE2644397951}" destId="{F937EDAA-730F-4498-BD06-7CC34059A6A1}" srcOrd="2" destOrd="0" parTransId="{AE71A2D3-0634-4766-AC04-AC6B097995E4}" sibTransId="{7F9721A3-447A-4240-8F69-835B839FCE1E}"/>
    <dgm:cxn modelId="{B915422E-52E4-454F-B87A-8D947B623538}" type="presParOf" srcId="{842F7AD1-E9F2-4ABB-8115-40927E38CC92}" destId="{52375D6E-4727-44C6-9009-5450A20EFC14}" srcOrd="0" destOrd="0" presId="urn:microsoft.com/office/officeart/2005/8/layout/hList1"/>
    <dgm:cxn modelId="{B8158F23-5A84-46A9-95AC-DEB9696F5044}" type="presParOf" srcId="{52375D6E-4727-44C6-9009-5450A20EFC14}" destId="{7F0DEAD8-57ED-48C4-8852-989A5F313E1C}" srcOrd="0" destOrd="0" presId="urn:microsoft.com/office/officeart/2005/8/layout/hList1"/>
    <dgm:cxn modelId="{2BCC8483-4973-4BF5-926C-7EF0FE07681F}" type="presParOf" srcId="{52375D6E-4727-44C6-9009-5450A20EFC14}" destId="{0F4A7C89-E995-412C-8F0F-509302B0374F}" srcOrd="1" destOrd="0" presId="urn:microsoft.com/office/officeart/2005/8/layout/hList1"/>
    <dgm:cxn modelId="{69FB35EC-8AFD-4EFD-A1CF-7CEFFAAE47EE}" type="presParOf" srcId="{842F7AD1-E9F2-4ABB-8115-40927E38CC92}" destId="{F9647675-0DDB-491E-8BB4-14E5B1F7D08E}" srcOrd="1" destOrd="0" presId="urn:microsoft.com/office/officeart/2005/8/layout/hList1"/>
    <dgm:cxn modelId="{A05A10D0-5CC9-4133-8C9D-E9A2BE78FC11}" type="presParOf" srcId="{842F7AD1-E9F2-4ABB-8115-40927E38CC92}" destId="{AE89AA0A-26F9-4DF6-97FC-29B5C0CA5DE1}" srcOrd="2" destOrd="0" presId="urn:microsoft.com/office/officeart/2005/8/layout/hList1"/>
    <dgm:cxn modelId="{292BC8CA-0362-40F0-B298-1BF2185C4AB2}" type="presParOf" srcId="{AE89AA0A-26F9-4DF6-97FC-29B5C0CA5DE1}" destId="{B73810F8-5367-4BD3-86A2-1BA7F29583C8}" srcOrd="0" destOrd="0" presId="urn:microsoft.com/office/officeart/2005/8/layout/hList1"/>
    <dgm:cxn modelId="{222A79F4-4F90-45D8-874B-60E0BD594D51}" type="presParOf" srcId="{AE89AA0A-26F9-4DF6-97FC-29B5C0CA5DE1}" destId="{B9538388-F715-4557-B2BE-745D06AB1C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18BB97-4953-4137-8F0F-E306AE79AFA9}" type="doc">
      <dgm:prSet loTypeId="urn:microsoft.com/office/officeart/2008/layout/PictureStrip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BA45DDB-3F4A-4641-9893-B11E323A1715}">
      <dgm:prSet/>
      <dgm:spPr/>
      <dgm:t>
        <a:bodyPr/>
        <a:lstStyle/>
        <a:p>
          <a:pPr rtl="0"/>
          <a:r>
            <a:rPr lang="ru-RU" b="0" i="0" dirty="0" smtClean="0"/>
            <a:t>Раздел «Рисование светом» - представляет собой рисование светом с помощью специального планшета и ручки-фонарика</a:t>
          </a:r>
          <a:endParaRPr lang="ru-RU" dirty="0"/>
        </a:p>
      </dgm:t>
    </dgm:pt>
    <dgm:pt modelId="{36539BD2-CDEE-49DB-BDD4-BFC473B7633A}" type="parTrans" cxnId="{E95667BA-D42B-4AFA-A1E3-41D2CC7E52CC}">
      <dgm:prSet/>
      <dgm:spPr/>
      <dgm:t>
        <a:bodyPr/>
        <a:lstStyle/>
        <a:p>
          <a:endParaRPr lang="ru-RU"/>
        </a:p>
      </dgm:t>
    </dgm:pt>
    <dgm:pt modelId="{CEDE30A5-1664-4ED6-B137-1E8E02FFB7B4}" type="sibTrans" cxnId="{E95667BA-D42B-4AFA-A1E3-41D2CC7E52CC}">
      <dgm:prSet/>
      <dgm:spPr/>
      <dgm:t>
        <a:bodyPr/>
        <a:lstStyle/>
        <a:p>
          <a:endParaRPr lang="ru-RU"/>
        </a:p>
      </dgm:t>
    </dgm:pt>
    <dgm:pt modelId="{7C404DA3-084B-465C-8282-8E72F7E30ED6}">
      <dgm:prSet/>
      <dgm:spPr/>
      <dgm:t>
        <a:bodyPr/>
        <a:lstStyle/>
        <a:p>
          <a:pPr rtl="0"/>
          <a:r>
            <a:rPr lang="ru-RU" b="0" i="0" dirty="0" smtClean="0"/>
            <a:t>Данный раздел завершает обучение по программе и позволяет применить полученные ранее знания по основам ИЗО в новом воплощении</a:t>
          </a:r>
          <a:endParaRPr lang="ru-RU" dirty="0"/>
        </a:p>
      </dgm:t>
    </dgm:pt>
    <dgm:pt modelId="{A81F9F75-119D-4168-B015-FBF911752901}" type="parTrans" cxnId="{5D019429-6176-490B-9588-FFDD17DDA1F3}">
      <dgm:prSet/>
      <dgm:spPr/>
      <dgm:t>
        <a:bodyPr/>
        <a:lstStyle/>
        <a:p>
          <a:endParaRPr lang="ru-RU"/>
        </a:p>
      </dgm:t>
    </dgm:pt>
    <dgm:pt modelId="{A4799D57-7D3A-4672-994F-CA5F1BEE4296}" type="sibTrans" cxnId="{5D019429-6176-490B-9588-FFDD17DDA1F3}">
      <dgm:prSet/>
      <dgm:spPr/>
      <dgm:t>
        <a:bodyPr/>
        <a:lstStyle/>
        <a:p>
          <a:endParaRPr lang="ru-RU"/>
        </a:p>
      </dgm:t>
    </dgm:pt>
    <dgm:pt modelId="{B19281F6-7ED0-4F8D-8690-857272BA7067}">
      <dgm:prSet/>
      <dgm:spPr/>
      <dgm:t>
        <a:bodyPr/>
        <a:lstStyle/>
        <a:p>
          <a:pPr rtl="0"/>
          <a:r>
            <a:rPr lang="ru-RU" b="0" i="0" dirty="0" smtClean="0"/>
            <a:t>С помощью рисования светом на планшете обучающийся передает свое настроение, выражает эмоции и показывает отношение к окружающему миру</a:t>
          </a:r>
          <a:endParaRPr lang="ru-RU" dirty="0"/>
        </a:p>
      </dgm:t>
    </dgm:pt>
    <dgm:pt modelId="{E50A5BAB-7CD8-4B39-AB57-77D9C4ACE818}" type="parTrans" cxnId="{2871AE5E-B28D-4AFA-9BC8-8CF145FE5E38}">
      <dgm:prSet/>
      <dgm:spPr/>
      <dgm:t>
        <a:bodyPr/>
        <a:lstStyle/>
        <a:p>
          <a:endParaRPr lang="ru-RU"/>
        </a:p>
      </dgm:t>
    </dgm:pt>
    <dgm:pt modelId="{1CBAFDED-A8E9-494F-8053-32ECCA282260}" type="sibTrans" cxnId="{2871AE5E-B28D-4AFA-9BC8-8CF145FE5E38}">
      <dgm:prSet/>
      <dgm:spPr/>
      <dgm:t>
        <a:bodyPr/>
        <a:lstStyle/>
        <a:p>
          <a:endParaRPr lang="ru-RU"/>
        </a:p>
      </dgm:t>
    </dgm:pt>
    <dgm:pt modelId="{30914862-6E59-43C7-B8C5-76070B734C90}">
      <dgm:prSet/>
      <dgm:spPr/>
      <dgm:t>
        <a:bodyPr/>
        <a:lstStyle/>
        <a:p>
          <a:pPr rtl="0"/>
          <a:r>
            <a:rPr lang="ru-RU" b="0" i="0" dirty="0" smtClean="0"/>
            <a:t>Данный вид ИЗО создает особую непередаваемую атмосферу волшебства и сказки</a:t>
          </a:r>
          <a:endParaRPr lang="ru-RU" dirty="0"/>
        </a:p>
      </dgm:t>
    </dgm:pt>
    <dgm:pt modelId="{4C9B8395-BFA5-450F-9A43-18F08604469E}" type="parTrans" cxnId="{BD06759E-C1AF-4532-9627-0C04F7649195}">
      <dgm:prSet/>
      <dgm:spPr/>
      <dgm:t>
        <a:bodyPr/>
        <a:lstStyle/>
        <a:p>
          <a:endParaRPr lang="ru-RU"/>
        </a:p>
      </dgm:t>
    </dgm:pt>
    <dgm:pt modelId="{59659A0D-2C4D-4803-A1DF-F3FB71272D2B}" type="sibTrans" cxnId="{BD06759E-C1AF-4532-9627-0C04F7649195}">
      <dgm:prSet/>
      <dgm:spPr/>
      <dgm:t>
        <a:bodyPr/>
        <a:lstStyle/>
        <a:p>
          <a:endParaRPr lang="ru-RU"/>
        </a:p>
      </dgm:t>
    </dgm:pt>
    <dgm:pt modelId="{03D57AD9-E01E-4ED4-8936-A805DB7771CD}" type="pres">
      <dgm:prSet presAssocID="{8918BB97-4953-4137-8F0F-E306AE79AF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BADF7D-A672-44B9-B5B0-5B020B23060F}" type="pres">
      <dgm:prSet presAssocID="{8BA45DDB-3F4A-4641-9893-B11E323A1715}" presName="composite" presStyleCnt="0"/>
      <dgm:spPr/>
    </dgm:pt>
    <dgm:pt modelId="{222B6E6B-7DAE-4FE7-B6FE-F2096B8484F8}" type="pres">
      <dgm:prSet presAssocID="{8BA45DDB-3F4A-4641-9893-B11E323A1715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98239-2FFB-4CAB-89F6-BC0CD884A0A6}" type="pres">
      <dgm:prSet presAssocID="{8BA45DDB-3F4A-4641-9893-B11E323A1715}" presName="rect2" presStyleLbl="fgImgPlace1" presStyleIdx="0" presStyleCnt="4" custScaleX="114761" custScaleY="976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301ED32-FA83-4E96-AD42-C3AA02214BC4}" type="pres">
      <dgm:prSet presAssocID="{CEDE30A5-1664-4ED6-B137-1E8E02FFB7B4}" presName="sibTrans" presStyleCnt="0"/>
      <dgm:spPr/>
    </dgm:pt>
    <dgm:pt modelId="{3A0C0DED-26BD-4314-B1B8-30F82806F3B6}" type="pres">
      <dgm:prSet presAssocID="{7C404DA3-084B-465C-8282-8E72F7E30ED6}" presName="composite" presStyleCnt="0"/>
      <dgm:spPr/>
    </dgm:pt>
    <dgm:pt modelId="{61C3C321-C394-4D43-B3B6-E9F880619215}" type="pres">
      <dgm:prSet presAssocID="{7C404DA3-084B-465C-8282-8E72F7E30ED6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438AC-A5F3-4632-BCB1-C237B26F2DAD}" type="pres">
      <dgm:prSet presAssocID="{7C404DA3-084B-465C-8282-8E72F7E30ED6}" presName="rect2" presStyleLbl="fgImgPlace1" presStyleIdx="1" presStyleCnt="4" custScaleX="113351" custScaleY="10205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0EAC255-2CD1-4697-B81A-8BEBF3AB0EB7}" type="pres">
      <dgm:prSet presAssocID="{A4799D57-7D3A-4672-994F-CA5F1BEE4296}" presName="sibTrans" presStyleCnt="0"/>
      <dgm:spPr/>
    </dgm:pt>
    <dgm:pt modelId="{04258DBF-6243-44B3-B6E8-B63E9D8C098A}" type="pres">
      <dgm:prSet presAssocID="{B19281F6-7ED0-4F8D-8690-857272BA7067}" presName="composite" presStyleCnt="0"/>
      <dgm:spPr/>
    </dgm:pt>
    <dgm:pt modelId="{80DB2DF3-2983-4020-877B-1B139BE78F18}" type="pres">
      <dgm:prSet presAssocID="{B19281F6-7ED0-4F8D-8690-857272BA7067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27226-F00E-4CE6-A7F7-79B406058D3F}" type="pres">
      <dgm:prSet presAssocID="{B19281F6-7ED0-4F8D-8690-857272BA7067}" presName="rect2" presStyleLbl="fgImgPlace1" presStyleIdx="2" presStyleCnt="4" custScaleX="116535" custScaleY="10757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28873EA-0FE4-42E8-B101-6C22E5A680FE}" type="pres">
      <dgm:prSet presAssocID="{1CBAFDED-A8E9-494F-8053-32ECCA282260}" presName="sibTrans" presStyleCnt="0"/>
      <dgm:spPr/>
    </dgm:pt>
    <dgm:pt modelId="{AC5E1253-3AB4-4FA8-9029-F4B6F4738C62}" type="pres">
      <dgm:prSet presAssocID="{30914862-6E59-43C7-B8C5-76070B734C90}" presName="composite" presStyleCnt="0"/>
      <dgm:spPr/>
    </dgm:pt>
    <dgm:pt modelId="{821323CE-508A-4D5B-BA85-AEA0B72F0E86}" type="pres">
      <dgm:prSet presAssocID="{30914862-6E59-43C7-B8C5-76070B734C90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D3C55-928A-4E51-A8E7-54805691AF8A}" type="pres">
      <dgm:prSet presAssocID="{30914862-6E59-43C7-B8C5-76070B734C90}" presName="rect2" presStyleLbl="fgImgPlace1" presStyleIdx="3" presStyleCnt="4" custScaleX="110976" custScaleY="10445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B5381E3-D499-4E24-B24B-01A75E320940}" type="presOf" srcId="{8BA45DDB-3F4A-4641-9893-B11E323A1715}" destId="{222B6E6B-7DAE-4FE7-B6FE-F2096B8484F8}" srcOrd="0" destOrd="0" presId="urn:microsoft.com/office/officeart/2008/layout/PictureStrips"/>
    <dgm:cxn modelId="{CCC43768-0A86-475D-8BFF-54CAF9261276}" type="presOf" srcId="{8918BB97-4953-4137-8F0F-E306AE79AFA9}" destId="{03D57AD9-E01E-4ED4-8936-A805DB7771CD}" srcOrd="0" destOrd="0" presId="urn:microsoft.com/office/officeart/2008/layout/PictureStrips"/>
    <dgm:cxn modelId="{2871AE5E-B28D-4AFA-9BC8-8CF145FE5E38}" srcId="{8918BB97-4953-4137-8F0F-E306AE79AFA9}" destId="{B19281F6-7ED0-4F8D-8690-857272BA7067}" srcOrd="2" destOrd="0" parTransId="{E50A5BAB-7CD8-4B39-AB57-77D9C4ACE818}" sibTransId="{1CBAFDED-A8E9-494F-8053-32ECCA282260}"/>
    <dgm:cxn modelId="{E95667BA-D42B-4AFA-A1E3-41D2CC7E52CC}" srcId="{8918BB97-4953-4137-8F0F-E306AE79AFA9}" destId="{8BA45DDB-3F4A-4641-9893-B11E323A1715}" srcOrd="0" destOrd="0" parTransId="{36539BD2-CDEE-49DB-BDD4-BFC473B7633A}" sibTransId="{CEDE30A5-1664-4ED6-B137-1E8E02FFB7B4}"/>
    <dgm:cxn modelId="{2C86C58B-89F9-45C8-91BC-2F47C6142BBB}" type="presOf" srcId="{30914862-6E59-43C7-B8C5-76070B734C90}" destId="{821323CE-508A-4D5B-BA85-AEA0B72F0E86}" srcOrd="0" destOrd="0" presId="urn:microsoft.com/office/officeart/2008/layout/PictureStrips"/>
    <dgm:cxn modelId="{BD06759E-C1AF-4532-9627-0C04F7649195}" srcId="{8918BB97-4953-4137-8F0F-E306AE79AFA9}" destId="{30914862-6E59-43C7-B8C5-76070B734C90}" srcOrd="3" destOrd="0" parTransId="{4C9B8395-BFA5-450F-9A43-18F08604469E}" sibTransId="{59659A0D-2C4D-4803-A1DF-F3FB71272D2B}"/>
    <dgm:cxn modelId="{0A0AFC67-9A8D-4098-8123-4A86D5AE36B6}" type="presOf" srcId="{B19281F6-7ED0-4F8D-8690-857272BA7067}" destId="{80DB2DF3-2983-4020-877B-1B139BE78F18}" srcOrd="0" destOrd="0" presId="urn:microsoft.com/office/officeart/2008/layout/PictureStrips"/>
    <dgm:cxn modelId="{5D019429-6176-490B-9588-FFDD17DDA1F3}" srcId="{8918BB97-4953-4137-8F0F-E306AE79AFA9}" destId="{7C404DA3-084B-465C-8282-8E72F7E30ED6}" srcOrd="1" destOrd="0" parTransId="{A81F9F75-119D-4168-B015-FBF911752901}" sibTransId="{A4799D57-7D3A-4672-994F-CA5F1BEE4296}"/>
    <dgm:cxn modelId="{4C769DBD-044B-466F-96FC-847854543D49}" type="presOf" srcId="{7C404DA3-084B-465C-8282-8E72F7E30ED6}" destId="{61C3C321-C394-4D43-B3B6-E9F880619215}" srcOrd="0" destOrd="0" presId="urn:microsoft.com/office/officeart/2008/layout/PictureStrips"/>
    <dgm:cxn modelId="{02B6095F-D92C-4017-B648-3B3666E94844}" type="presParOf" srcId="{03D57AD9-E01E-4ED4-8936-A805DB7771CD}" destId="{50BADF7D-A672-44B9-B5B0-5B020B23060F}" srcOrd="0" destOrd="0" presId="urn:microsoft.com/office/officeart/2008/layout/PictureStrips"/>
    <dgm:cxn modelId="{0A966EB1-C12E-400D-8CF1-DE490F9B1FA2}" type="presParOf" srcId="{50BADF7D-A672-44B9-B5B0-5B020B23060F}" destId="{222B6E6B-7DAE-4FE7-B6FE-F2096B8484F8}" srcOrd="0" destOrd="0" presId="urn:microsoft.com/office/officeart/2008/layout/PictureStrips"/>
    <dgm:cxn modelId="{5B1A2D63-A0B5-4030-A4B2-A04C1413F455}" type="presParOf" srcId="{50BADF7D-A672-44B9-B5B0-5B020B23060F}" destId="{14998239-2FFB-4CAB-89F6-BC0CD884A0A6}" srcOrd="1" destOrd="0" presId="urn:microsoft.com/office/officeart/2008/layout/PictureStrips"/>
    <dgm:cxn modelId="{34F5CE99-17B4-4F32-A8FB-E517AC12F946}" type="presParOf" srcId="{03D57AD9-E01E-4ED4-8936-A805DB7771CD}" destId="{A301ED32-FA83-4E96-AD42-C3AA02214BC4}" srcOrd="1" destOrd="0" presId="urn:microsoft.com/office/officeart/2008/layout/PictureStrips"/>
    <dgm:cxn modelId="{D97451DF-791B-415F-B10F-016ACA737EE6}" type="presParOf" srcId="{03D57AD9-E01E-4ED4-8936-A805DB7771CD}" destId="{3A0C0DED-26BD-4314-B1B8-30F82806F3B6}" srcOrd="2" destOrd="0" presId="urn:microsoft.com/office/officeart/2008/layout/PictureStrips"/>
    <dgm:cxn modelId="{E21C2852-5ACE-4576-9C8B-9BF866A7F5C2}" type="presParOf" srcId="{3A0C0DED-26BD-4314-B1B8-30F82806F3B6}" destId="{61C3C321-C394-4D43-B3B6-E9F880619215}" srcOrd="0" destOrd="0" presId="urn:microsoft.com/office/officeart/2008/layout/PictureStrips"/>
    <dgm:cxn modelId="{3D6F5708-3311-4A74-AA57-05D898BB327B}" type="presParOf" srcId="{3A0C0DED-26BD-4314-B1B8-30F82806F3B6}" destId="{45A438AC-A5F3-4632-BCB1-C237B26F2DAD}" srcOrd="1" destOrd="0" presId="urn:microsoft.com/office/officeart/2008/layout/PictureStrips"/>
    <dgm:cxn modelId="{7E47FF62-C0AB-4F0A-8708-46309A51CA92}" type="presParOf" srcId="{03D57AD9-E01E-4ED4-8936-A805DB7771CD}" destId="{10EAC255-2CD1-4697-B81A-8BEBF3AB0EB7}" srcOrd="3" destOrd="0" presId="urn:microsoft.com/office/officeart/2008/layout/PictureStrips"/>
    <dgm:cxn modelId="{E11DE389-483C-43DF-BF11-FFCF0921E688}" type="presParOf" srcId="{03D57AD9-E01E-4ED4-8936-A805DB7771CD}" destId="{04258DBF-6243-44B3-B6E8-B63E9D8C098A}" srcOrd="4" destOrd="0" presId="urn:microsoft.com/office/officeart/2008/layout/PictureStrips"/>
    <dgm:cxn modelId="{8C10EADC-A6DC-4386-8341-85E4A19780B4}" type="presParOf" srcId="{04258DBF-6243-44B3-B6E8-B63E9D8C098A}" destId="{80DB2DF3-2983-4020-877B-1B139BE78F18}" srcOrd="0" destOrd="0" presId="urn:microsoft.com/office/officeart/2008/layout/PictureStrips"/>
    <dgm:cxn modelId="{5C570C1E-0111-45F9-B007-2541BC2AEA94}" type="presParOf" srcId="{04258DBF-6243-44B3-B6E8-B63E9D8C098A}" destId="{9AF27226-F00E-4CE6-A7F7-79B406058D3F}" srcOrd="1" destOrd="0" presId="urn:microsoft.com/office/officeart/2008/layout/PictureStrips"/>
    <dgm:cxn modelId="{38061A2A-630C-4CE5-9DAD-AB2C0C3DD723}" type="presParOf" srcId="{03D57AD9-E01E-4ED4-8936-A805DB7771CD}" destId="{928873EA-0FE4-42E8-B101-6C22E5A680FE}" srcOrd="5" destOrd="0" presId="urn:microsoft.com/office/officeart/2008/layout/PictureStrips"/>
    <dgm:cxn modelId="{632B19C8-2124-4AF6-A5D9-E400A180A887}" type="presParOf" srcId="{03D57AD9-E01E-4ED4-8936-A805DB7771CD}" destId="{AC5E1253-3AB4-4FA8-9029-F4B6F4738C62}" srcOrd="6" destOrd="0" presId="urn:microsoft.com/office/officeart/2008/layout/PictureStrips"/>
    <dgm:cxn modelId="{4A565037-1F35-481D-80BC-16122F009DA3}" type="presParOf" srcId="{AC5E1253-3AB4-4FA8-9029-F4B6F4738C62}" destId="{821323CE-508A-4D5B-BA85-AEA0B72F0E86}" srcOrd="0" destOrd="0" presId="urn:microsoft.com/office/officeart/2008/layout/PictureStrips"/>
    <dgm:cxn modelId="{F2F69305-FE50-4FEB-AAEB-542B54A6C79C}" type="presParOf" srcId="{AC5E1253-3AB4-4FA8-9029-F4B6F4738C62}" destId="{9C4D3C55-928A-4E51-A8E7-54805691AF8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9D3A36-7E7D-4C90-9608-7247F83EBC94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F19D75-3718-44DF-B27A-C61D95CB6EE4}">
      <dgm:prSet/>
      <dgm:spPr/>
      <dgm:t>
        <a:bodyPr/>
        <a:lstStyle/>
        <a:p>
          <a:pPr rtl="0"/>
          <a:r>
            <a:rPr lang="ru-RU" b="0" i="0" smtClean="0"/>
            <a:t>В данном случае </a:t>
          </a:r>
          <a:r>
            <a:rPr lang="ru-RU" b="1" i="0" smtClean="0"/>
            <a:t>важен сам процесс</a:t>
          </a:r>
          <a:r>
            <a:rPr lang="ru-RU" b="0" i="0" smtClean="0"/>
            <a:t>, доставляющий массу положительных впечатлений,               которые:</a:t>
          </a:r>
          <a:endParaRPr lang="ru-RU"/>
        </a:p>
      </dgm:t>
    </dgm:pt>
    <dgm:pt modelId="{07CA5F7E-4276-4477-8BF3-3CD7582EAE83}" type="parTrans" cxnId="{2FF96908-69B7-4EE4-8C76-8B7D527B8791}">
      <dgm:prSet/>
      <dgm:spPr/>
      <dgm:t>
        <a:bodyPr/>
        <a:lstStyle/>
        <a:p>
          <a:endParaRPr lang="ru-RU"/>
        </a:p>
      </dgm:t>
    </dgm:pt>
    <dgm:pt modelId="{3639989A-11FA-430E-BCC9-02F4137852AD}" type="sibTrans" cxnId="{2FF96908-69B7-4EE4-8C76-8B7D527B8791}">
      <dgm:prSet/>
      <dgm:spPr/>
      <dgm:t>
        <a:bodyPr/>
        <a:lstStyle/>
        <a:p>
          <a:endParaRPr lang="ru-RU"/>
        </a:p>
      </dgm:t>
    </dgm:pt>
    <dgm:pt modelId="{C05BA420-07C2-4779-99BB-456495A142EA}">
      <dgm:prSet/>
      <dgm:spPr/>
      <dgm:t>
        <a:bodyPr/>
        <a:lstStyle/>
        <a:p>
          <a:pPr rtl="0"/>
          <a:r>
            <a:rPr lang="ru-RU" b="0" i="0" dirty="0" smtClean="0"/>
            <a:t>хорошо снимают психологические барьеры, напряженность</a:t>
          </a:r>
          <a:endParaRPr lang="ru-RU" dirty="0"/>
        </a:p>
      </dgm:t>
    </dgm:pt>
    <dgm:pt modelId="{E469DBAC-D2D2-414F-9691-8137C241538F}" type="parTrans" cxnId="{89C029E2-A63D-49A8-AFF8-79386D66751F}">
      <dgm:prSet/>
      <dgm:spPr/>
      <dgm:t>
        <a:bodyPr/>
        <a:lstStyle/>
        <a:p>
          <a:endParaRPr lang="ru-RU"/>
        </a:p>
      </dgm:t>
    </dgm:pt>
    <dgm:pt modelId="{26D50D43-D7F3-4154-B244-4CE52CB7FBE3}" type="sibTrans" cxnId="{89C029E2-A63D-49A8-AFF8-79386D66751F}">
      <dgm:prSet/>
      <dgm:spPr/>
      <dgm:t>
        <a:bodyPr/>
        <a:lstStyle/>
        <a:p>
          <a:endParaRPr lang="ru-RU"/>
        </a:p>
      </dgm:t>
    </dgm:pt>
    <dgm:pt modelId="{DDF6FDC8-D61E-4F47-B519-D1CC897E0001}">
      <dgm:prSet/>
      <dgm:spPr/>
      <dgm:t>
        <a:bodyPr/>
        <a:lstStyle/>
        <a:p>
          <a:pPr rtl="0"/>
          <a:r>
            <a:rPr lang="ru-RU" b="0" i="0" smtClean="0"/>
            <a:t>улучшают настроение</a:t>
          </a:r>
          <a:endParaRPr lang="ru-RU"/>
        </a:p>
      </dgm:t>
    </dgm:pt>
    <dgm:pt modelId="{346D9685-DAB9-422C-8A1C-8CD66DE04409}" type="parTrans" cxnId="{539E9338-7E9C-489A-91C6-6E0F480925B0}">
      <dgm:prSet/>
      <dgm:spPr/>
      <dgm:t>
        <a:bodyPr/>
        <a:lstStyle/>
        <a:p>
          <a:endParaRPr lang="ru-RU"/>
        </a:p>
      </dgm:t>
    </dgm:pt>
    <dgm:pt modelId="{75416432-0399-469E-A6EA-92DA7CE8C0F9}" type="sibTrans" cxnId="{539E9338-7E9C-489A-91C6-6E0F480925B0}">
      <dgm:prSet/>
      <dgm:spPr/>
      <dgm:t>
        <a:bodyPr/>
        <a:lstStyle/>
        <a:p>
          <a:endParaRPr lang="ru-RU"/>
        </a:p>
      </dgm:t>
    </dgm:pt>
    <dgm:pt modelId="{EA747685-DCE6-4761-90AD-EEA99F124A6D}">
      <dgm:prSet/>
      <dgm:spPr/>
      <dgm:t>
        <a:bodyPr/>
        <a:lstStyle/>
        <a:p>
          <a:pPr rtl="0"/>
          <a:r>
            <a:rPr lang="ru-RU" b="0" i="0" dirty="0" smtClean="0"/>
            <a:t>повышают учебную мотивацию</a:t>
          </a:r>
          <a:endParaRPr lang="ru-RU" dirty="0"/>
        </a:p>
      </dgm:t>
    </dgm:pt>
    <dgm:pt modelId="{0CA9B304-F984-40B0-A624-03E875FF28BD}" type="parTrans" cxnId="{DBD14CAE-F4CD-4177-8BDB-4DBD9208AF94}">
      <dgm:prSet/>
      <dgm:spPr/>
      <dgm:t>
        <a:bodyPr/>
        <a:lstStyle/>
        <a:p>
          <a:endParaRPr lang="ru-RU"/>
        </a:p>
      </dgm:t>
    </dgm:pt>
    <dgm:pt modelId="{81AE4531-9DCC-4054-A645-542733F41507}" type="sibTrans" cxnId="{DBD14CAE-F4CD-4177-8BDB-4DBD9208AF94}">
      <dgm:prSet/>
      <dgm:spPr/>
      <dgm:t>
        <a:bodyPr/>
        <a:lstStyle/>
        <a:p>
          <a:endParaRPr lang="ru-RU"/>
        </a:p>
      </dgm:t>
    </dgm:pt>
    <dgm:pt modelId="{8653E277-6C5D-4C43-A2F6-CC22B7A9C186}" type="pres">
      <dgm:prSet presAssocID="{CE9D3A36-7E7D-4C90-9608-7247F83EBC9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0A49F14-C6E8-4A8C-9B75-F46ADBB2A372}" type="pres">
      <dgm:prSet presAssocID="{4FF19D75-3718-44DF-B27A-C61D95CB6EE4}" presName="horFlow" presStyleCnt="0"/>
      <dgm:spPr/>
    </dgm:pt>
    <dgm:pt modelId="{BBB765FA-0FF5-4B76-AE9C-82D15DDEBDB0}" type="pres">
      <dgm:prSet presAssocID="{4FF19D75-3718-44DF-B27A-C61D95CB6EE4}" presName="bigChev" presStyleLbl="node1" presStyleIdx="0" presStyleCnt="1"/>
      <dgm:spPr/>
      <dgm:t>
        <a:bodyPr/>
        <a:lstStyle/>
        <a:p>
          <a:endParaRPr lang="ru-RU"/>
        </a:p>
      </dgm:t>
    </dgm:pt>
    <dgm:pt modelId="{6BF13AE9-C3B0-47E8-BE88-5F432D85F7E9}" type="pres">
      <dgm:prSet presAssocID="{E469DBAC-D2D2-414F-9691-8137C241538F}" presName="parTrans" presStyleCnt="0"/>
      <dgm:spPr/>
    </dgm:pt>
    <dgm:pt modelId="{549C3F26-7E65-4DF4-8CE5-9E17CB28F9CD}" type="pres">
      <dgm:prSet presAssocID="{C05BA420-07C2-4779-99BB-456495A142EA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7CFD8-4EE6-4FE9-AB3C-BED1F63F9C31}" type="pres">
      <dgm:prSet presAssocID="{26D50D43-D7F3-4154-B244-4CE52CB7FBE3}" presName="sibTrans" presStyleCnt="0"/>
      <dgm:spPr/>
    </dgm:pt>
    <dgm:pt modelId="{A673126A-D525-476C-830F-072EAA7B45AB}" type="pres">
      <dgm:prSet presAssocID="{DDF6FDC8-D61E-4F47-B519-D1CC897E0001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AC3CE-3465-44FF-86B3-3D09001A03DB}" type="pres">
      <dgm:prSet presAssocID="{75416432-0399-469E-A6EA-92DA7CE8C0F9}" presName="sibTrans" presStyleCnt="0"/>
      <dgm:spPr/>
    </dgm:pt>
    <dgm:pt modelId="{BB78620E-593A-4D0C-8FD2-B21010E1D046}" type="pres">
      <dgm:prSet presAssocID="{EA747685-DCE6-4761-90AD-EEA99F124A6D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9E9338-7E9C-489A-91C6-6E0F480925B0}" srcId="{4FF19D75-3718-44DF-B27A-C61D95CB6EE4}" destId="{DDF6FDC8-D61E-4F47-B519-D1CC897E0001}" srcOrd="1" destOrd="0" parTransId="{346D9685-DAB9-422C-8A1C-8CD66DE04409}" sibTransId="{75416432-0399-469E-A6EA-92DA7CE8C0F9}"/>
    <dgm:cxn modelId="{DBD14CAE-F4CD-4177-8BDB-4DBD9208AF94}" srcId="{4FF19D75-3718-44DF-B27A-C61D95CB6EE4}" destId="{EA747685-DCE6-4761-90AD-EEA99F124A6D}" srcOrd="2" destOrd="0" parTransId="{0CA9B304-F984-40B0-A624-03E875FF28BD}" sibTransId="{81AE4531-9DCC-4054-A645-542733F41507}"/>
    <dgm:cxn modelId="{417C0B0A-6E1F-4448-9DE2-2429106A60BB}" type="presOf" srcId="{DDF6FDC8-D61E-4F47-B519-D1CC897E0001}" destId="{A673126A-D525-476C-830F-072EAA7B45AB}" srcOrd="0" destOrd="0" presId="urn:microsoft.com/office/officeart/2005/8/layout/lProcess3"/>
    <dgm:cxn modelId="{2FF96908-69B7-4EE4-8C76-8B7D527B8791}" srcId="{CE9D3A36-7E7D-4C90-9608-7247F83EBC94}" destId="{4FF19D75-3718-44DF-B27A-C61D95CB6EE4}" srcOrd="0" destOrd="0" parTransId="{07CA5F7E-4276-4477-8BF3-3CD7582EAE83}" sibTransId="{3639989A-11FA-430E-BCC9-02F4137852AD}"/>
    <dgm:cxn modelId="{C37396F9-EFCB-4047-9935-3E3CEF108B2D}" type="presOf" srcId="{CE9D3A36-7E7D-4C90-9608-7247F83EBC94}" destId="{8653E277-6C5D-4C43-A2F6-CC22B7A9C186}" srcOrd="0" destOrd="0" presId="urn:microsoft.com/office/officeart/2005/8/layout/lProcess3"/>
    <dgm:cxn modelId="{911E80A6-92DC-4DD8-A5FE-0D8405134289}" type="presOf" srcId="{EA747685-DCE6-4761-90AD-EEA99F124A6D}" destId="{BB78620E-593A-4D0C-8FD2-B21010E1D046}" srcOrd="0" destOrd="0" presId="urn:microsoft.com/office/officeart/2005/8/layout/lProcess3"/>
    <dgm:cxn modelId="{89C029E2-A63D-49A8-AFF8-79386D66751F}" srcId="{4FF19D75-3718-44DF-B27A-C61D95CB6EE4}" destId="{C05BA420-07C2-4779-99BB-456495A142EA}" srcOrd="0" destOrd="0" parTransId="{E469DBAC-D2D2-414F-9691-8137C241538F}" sibTransId="{26D50D43-D7F3-4154-B244-4CE52CB7FBE3}"/>
    <dgm:cxn modelId="{050980DC-BC58-4B66-9018-9064A8A40216}" type="presOf" srcId="{C05BA420-07C2-4779-99BB-456495A142EA}" destId="{549C3F26-7E65-4DF4-8CE5-9E17CB28F9CD}" srcOrd="0" destOrd="0" presId="urn:microsoft.com/office/officeart/2005/8/layout/lProcess3"/>
    <dgm:cxn modelId="{2DFC0DFC-30D9-4823-A5EF-B282A49C59E5}" type="presOf" srcId="{4FF19D75-3718-44DF-B27A-C61D95CB6EE4}" destId="{BBB765FA-0FF5-4B76-AE9C-82D15DDEBDB0}" srcOrd="0" destOrd="0" presId="urn:microsoft.com/office/officeart/2005/8/layout/lProcess3"/>
    <dgm:cxn modelId="{BE2BDFBD-B707-448D-AB5A-072A13C03C96}" type="presParOf" srcId="{8653E277-6C5D-4C43-A2F6-CC22B7A9C186}" destId="{80A49F14-C6E8-4A8C-9B75-F46ADBB2A372}" srcOrd="0" destOrd="0" presId="urn:microsoft.com/office/officeart/2005/8/layout/lProcess3"/>
    <dgm:cxn modelId="{64B7156F-3168-4242-85D7-3BF158268329}" type="presParOf" srcId="{80A49F14-C6E8-4A8C-9B75-F46ADBB2A372}" destId="{BBB765FA-0FF5-4B76-AE9C-82D15DDEBDB0}" srcOrd="0" destOrd="0" presId="urn:microsoft.com/office/officeart/2005/8/layout/lProcess3"/>
    <dgm:cxn modelId="{190F72C5-6910-4BA6-BE24-EE21BB98794A}" type="presParOf" srcId="{80A49F14-C6E8-4A8C-9B75-F46ADBB2A372}" destId="{6BF13AE9-C3B0-47E8-BE88-5F432D85F7E9}" srcOrd="1" destOrd="0" presId="urn:microsoft.com/office/officeart/2005/8/layout/lProcess3"/>
    <dgm:cxn modelId="{6A31449E-6039-457C-A349-83AA0BA3E3E1}" type="presParOf" srcId="{80A49F14-C6E8-4A8C-9B75-F46ADBB2A372}" destId="{549C3F26-7E65-4DF4-8CE5-9E17CB28F9CD}" srcOrd="2" destOrd="0" presId="urn:microsoft.com/office/officeart/2005/8/layout/lProcess3"/>
    <dgm:cxn modelId="{36CC24FA-1129-491C-A509-A61D38DEB21D}" type="presParOf" srcId="{80A49F14-C6E8-4A8C-9B75-F46ADBB2A372}" destId="{3297CFD8-4EE6-4FE9-AB3C-BED1F63F9C31}" srcOrd="3" destOrd="0" presId="urn:microsoft.com/office/officeart/2005/8/layout/lProcess3"/>
    <dgm:cxn modelId="{7D7CDE50-47A7-4CAB-8613-12868CBCFF23}" type="presParOf" srcId="{80A49F14-C6E8-4A8C-9B75-F46ADBB2A372}" destId="{A673126A-D525-476C-830F-072EAA7B45AB}" srcOrd="4" destOrd="0" presId="urn:microsoft.com/office/officeart/2005/8/layout/lProcess3"/>
    <dgm:cxn modelId="{6E0B51E9-06DC-4AC6-B8BD-BFBA033A6099}" type="presParOf" srcId="{80A49F14-C6E8-4A8C-9B75-F46ADBB2A372}" destId="{DC7AC3CE-3465-44FF-86B3-3D09001A03DB}" srcOrd="5" destOrd="0" presId="urn:microsoft.com/office/officeart/2005/8/layout/lProcess3"/>
    <dgm:cxn modelId="{0B507149-1F13-48E5-B017-B3473793C4F6}" type="presParOf" srcId="{80A49F14-C6E8-4A8C-9B75-F46ADBB2A372}" destId="{BB78620E-593A-4D0C-8FD2-B21010E1D046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B82F4C6-56AC-4CAB-9B4B-E6848997F755}" type="doc">
      <dgm:prSet loTypeId="urn:microsoft.com/office/officeart/2005/8/layout/h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9DF76AB-113E-4456-97C6-1A8EAA7A83D9}">
      <dgm:prSet/>
      <dgm:spPr/>
      <dgm:t>
        <a:bodyPr/>
        <a:lstStyle/>
        <a:p>
          <a:pPr algn="ctr" rtl="0"/>
          <a:r>
            <a:rPr lang="ru-RU" b="1" i="0" dirty="0" smtClean="0"/>
            <a:t>Рисование светом </a:t>
          </a:r>
          <a:endParaRPr lang="ru-RU" b="1" dirty="0"/>
        </a:p>
      </dgm:t>
    </dgm:pt>
    <dgm:pt modelId="{E3957E4F-D6FF-4C17-A064-626CA6F899D8}" type="parTrans" cxnId="{9BFF3E0B-DA9A-4E70-A4DD-79D873C71FCA}">
      <dgm:prSet/>
      <dgm:spPr/>
      <dgm:t>
        <a:bodyPr/>
        <a:lstStyle/>
        <a:p>
          <a:pPr algn="ctr"/>
          <a:endParaRPr lang="ru-RU"/>
        </a:p>
      </dgm:t>
    </dgm:pt>
    <dgm:pt modelId="{BB71F04D-88C0-4E13-A2A8-5338E2C2D485}" type="sibTrans" cxnId="{9BFF3E0B-DA9A-4E70-A4DD-79D873C71FCA}">
      <dgm:prSet/>
      <dgm:spPr/>
      <dgm:t>
        <a:bodyPr/>
        <a:lstStyle/>
        <a:p>
          <a:pPr algn="ctr"/>
          <a:endParaRPr lang="ru-RU"/>
        </a:p>
      </dgm:t>
    </dgm:pt>
    <dgm:pt modelId="{2713F1C0-978D-4FF0-84D8-21C2FD221F90}">
      <dgm:prSet/>
      <dgm:spPr/>
      <dgm:t>
        <a:bodyPr/>
        <a:lstStyle/>
        <a:p>
          <a:pPr algn="ctr" rtl="0"/>
          <a:r>
            <a:rPr lang="ru-RU" b="0" i="0" dirty="0" smtClean="0"/>
            <a:t>это своего рода художественная игра – </a:t>
          </a:r>
          <a:r>
            <a:rPr lang="ru-RU" b="0" i="0" dirty="0" err="1" smtClean="0"/>
            <a:t>трансформер</a:t>
          </a:r>
          <a:r>
            <a:rPr lang="ru-RU" b="0" i="0" dirty="0" smtClean="0"/>
            <a:t>, ориентированная на индивидуальный подход к каждому ребенку. </a:t>
          </a:r>
          <a:endParaRPr lang="ru-RU" dirty="0"/>
        </a:p>
      </dgm:t>
    </dgm:pt>
    <dgm:pt modelId="{644D538C-939F-401E-8354-C13870FC0978}" type="parTrans" cxnId="{F5FA3BC9-51F5-4705-9C8F-A44765AE1160}">
      <dgm:prSet/>
      <dgm:spPr/>
      <dgm:t>
        <a:bodyPr/>
        <a:lstStyle/>
        <a:p>
          <a:pPr algn="ctr"/>
          <a:endParaRPr lang="ru-RU"/>
        </a:p>
      </dgm:t>
    </dgm:pt>
    <dgm:pt modelId="{9163C35B-6C3E-42C7-ACF2-C9C14AB71D21}" type="sibTrans" cxnId="{F5FA3BC9-51F5-4705-9C8F-A44765AE1160}">
      <dgm:prSet/>
      <dgm:spPr/>
      <dgm:t>
        <a:bodyPr/>
        <a:lstStyle/>
        <a:p>
          <a:pPr algn="ctr"/>
          <a:endParaRPr lang="ru-RU"/>
        </a:p>
      </dgm:t>
    </dgm:pt>
    <dgm:pt modelId="{137D2E13-A20E-46FF-AF0B-1103308D6EBE}">
      <dgm:prSet/>
      <dgm:spPr/>
      <dgm:t>
        <a:bodyPr/>
        <a:lstStyle/>
        <a:p>
          <a:pPr algn="ctr" rtl="0"/>
          <a:r>
            <a:rPr lang="ru-RU" b="1" i="0" dirty="0" smtClean="0"/>
            <a:t>Своеобразный органайзер  из которого можно брать подходящий вариант работы, учитывая особенности детей</a:t>
          </a:r>
          <a:endParaRPr lang="ru-RU" b="1" dirty="0"/>
        </a:p>
      </dgm:t>
    </dgm:pt>
    <dgm:pt modelId="{C57CA23F-8CEC-4E93-8620-872D8E553677}" type="parTrans" cxnId="{CDD9D663-9C6B-48B3-AC6E-7E0611FED298}">
      <dgm:prSet/>
      <dgm:spPr/>
      <dgm:t>
        <a:bodyPr/>
        <a:lstStyle/>
        <a:p>
          <a:pPr algn="ctr"/>
          <a:endParaRPr lang="ru-RU"/>
        </a:p>
      </dgm:t>
    </dgm:pt>
    <dgm:pt modelId="{1210347F-20B4-4D6F-B040-512ADD21A857}" type="sibTrans" cxnId="{CDD9D663-9C6B-48B3-AC6E-7E0611FED298}">
      <dgm:prSet/>
      <dgm:spPr/>
      <dgm:t>
        <a:bodyPr/>
        <a:lstStyle/>
        <a:p>
          <a:pPr algn="ctr"/>
          <a:endParaRPr lang="ru-RU"/>
        </a:p>
      </dgm:t>
    </dgm:pt>
    <dgm:pt modelId="{81130963-21FF-41B0-A0CB-0DF5594A6307}">
      <dgm:prSet/>
      <dgm:spPr/>
      <dgm:t>
        <a:bodyPr/>
        <a:lstStyle/>
        <a:p>
          <a:pPr algn="ctr" rtl="0"/>
          <a:r>
            <a:rPr lang="ru-RU" b="0" i="0" dirty="0" smtClean="0"/>
            <a:t>характер, настроение, потребности и чередовать, комбинировать, дополнять, фантазировать вместе с обучающими. </a:t>
          </a:r>
          <a:endParaRPr lang="ru-RU" dirty="0"/>
        </a:p>
      </dgm:t>
    </dgm:pt>
    <dgm:pt modelId="{04827480-8A83-4D63-929F-5F5DEB1A472F}" type="parTrans" cxnId="{94CA73E7-5675-418F-A805-DB7AA57F1F30}">
      <dgm:prSet/>
      <dgm:spPr/>
      <dgm:t>
        <a:bodyPr/>
        <a:lstStyle/>
        <a:p>
          <a:pPr algn="ctr"/>
          <a:endParaRPr lang="ru-RU"/>
        </a:p>
      </dgm:t>
    </dgm:pt>
    <dgm:pt modelId="{0037A3F6-10D8-4F71-9CD2-74EA08B4916C}" type="sibTrans" cxnId="{94CA73E7-5675-418F-A805-DB7AA57F1F30}">
      <dgm:prSet/>
      <dgm:spPr/>
      <dgm:t>
        <a:bodyPr/>
        <a:lstStyle/>
        <a:p>
          <a:pPr algn="ctr"/>
          <a:endParaRPr lang="ru-RU"/>
        </a:p>
      </dgm:t>
    </dgm:pt>
    <dgm:pt modelId="{DEEB85E7-E3F1-4356-A963-81B7F8C79C6F}">
      <dgm:prSet/>
      <dgm:spPr/>
      <dgm:t>
        <a:bodyPr/>
        <a:lstStyle/>
        <a:p>
          <a:pPr algn="ctr" rtl="0"/>
          <a:r>
            <a:rPr lang="ru-RU" b="1" i="0" dirty="0" smtClean="0"/>
            <a:t>Решаются задачи</a:t>
          </a:r>
          <a:endParaRPr lang="ru-RU" b="1" dirty="0"/>
        </a:p>
      </dgm:t>
    </dgm:pt>
    <dgm:pt modelId="{A13FEFA2-C22F-43DE-B85A-5FC37B30DBD3}" type="parTrans" cxnId="{DCF7C3EB-1ECE-4B06-B31B-AEFB93E0E80B}">
      <dgm:prSet/>
      <dgm:spPr/>
      <dgm:t>
        <a:bodyPr/>
        <a:lstStyle/>
        <a:p>
          <a:pPr algn="ctr"/>
          <a:endParaRPr lang="ru-RU"/>
        </a:p>
      </dgm:t>
    </dgm:pt>
    <dgm:pt modelId="{CED0F59B-E492-4826-890D-BAE19B68A9EE}" type="sibTrans" cxnId="{DCF7C3EB-1ECE-4B06-B31B-AEFB93E0E80B}">
      <dgm:prSet/>
      <dgm:spPr/>
      <dgm:t>
        <a:bodyPr/>
        <a:lstStyle/>
        <a:p>
          <a:pPr algn="ctr"/>
          <a:endParaRPr lang="ru-RU"/>
        </a:p>
      </dgm:t>
    </dgm:pt>
    <dgm:pt modelId="{69630F84-0AC7-4351-8121-B5D62B4CCD50}">
      <dgm:prSet/>
      <dgm:spPr/>
      <dgm:t>
        <a:bodyPr/>
        <a:lstStyle/>
        <a:p>
          <a:pPr algn="ctr" rtl="0"/>
          <a:r>
            <a:rPr lang="ru-RU" b="0" i="0" dirty="0" smtClean="0"/>
            <a:t>через самовыражение, и познание себя с помощью творчества и искусства.</a:t>
          </a:r>
          <a:endParaRPr lang="ru-RU" dirty="0"/>
        </a:p>
      </dgm:t>
    </dgm:pt>
    <dgm:pt modelId="{04E46365-E839-4C48-9EBC-D9CBFB011ADF}" type="parTrans" cxnId="{D413C278-3D7A-489F-9E6C-DAE25C7DBF4A}">
      <dgm:prSet/>
      <dgm:spPr/>
      <dgm:t>
        <a:bodyPr/>
        <a:lstStyle/>
        <a:p>
          <a:pPr algn="ctr"/>
          <a:endParaRPr lang="ru-RU"/>
        </a:p>
      </dgm:t>
    </dgm:pt>
    <dgm:pt modelId="{D51F247D-CC59-4E6B-A7EE-0DE8D0F15193}" type="sibTrans" cxnId="{D413C278-3D7A-489F-9E6C-DAE25C7DBF4A}">
      <dgm:prSet/>
      <dgm:spPr/>
      <dgm:t>
        <a:bodyPr/>
        <a:lstStyle/>
        <a:p>
          <a:pPr algn="ctr"/>
          <a:endParaRPr lang="ru-RU"/>
        </a:p>
      </dgm:t>
    </dgm:pt>
    <dgm:pt modelId="{E819640C-AE2F-4C5D-BAD8-D24385698F3C}">
      <dgm:prSet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0" dirty="0" smtClean="0"/>
            <a:t>Гармонизация личности </a:t>
          </a:r>
          <a:endParaRPr lang="ru-RU" b="1" dirty="0" smtClean="0"/>
        </a:p>
      </dgm:t>
    </dgm:pt>
    <dgm:pt modelId="{E861A376-6EE3-44A3-80CA-70B645148FEF}" type="parTrans" cxnId="{D144F523-E0BB-4C0A-9357-6F3EC061C2BE}">
      <dgm:prSet/>
      <dgm:spPr/>
      <dgm:t>
        <a:bodyPr/>
        <a:lstStyle/>
        <a:p>
          <a:endParaRPr lang="ru-RU"/>
        </a:p>
      </dgm:t>
    </dgm:pt>
    <dgm:pt modelId="{EC331241-1FC1-467D-A5A9-1ED4ECBDFFC8}" type="sibTrans" cxnId="{D144F523-E0BB-4C0A-9357-6F3EC061C2BE}">
      <dgm:prSet/>
      <dgm:spPr/>
      <dgm:t>
        <a:bodyPr/>
        <a:lstStyle/>
        <a:p>
          <a:endParaRPr lang="ru-RU"/>
        </a:p>
      </dgm:t>
    </dgm:pt>
    <dgm:pt modelId="{3230AEE4-A6DD-4182-B934-5CFB884D1843}">
      <dgm:prSet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i="0" dirty="0" smtClean="0"/>
            <a:t>в области воспитания, образования, коррекции поведения, профилактики психологических отклонений, развитие умственных способностей детей, когнитивной сферы.</a:t>
          </a:r>
          <a:endParaRPr lang="ru-RU" dirty="0" smtClean="0"/>
        </a:p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9EC47DCB-3464-4E5F-B9DB-66131EC56A64}" type="parTrans" cxnId="{971CF4EF-C0DF-4087-9E31-FE1ACC6590DF}">
      <dgm:prSet/>
      <dgm:spPr/>
      <dgm:t>
        <a:bodyPr/>
        <a:lstStyle/>
        <a:p>
          <a:endParaRPr lang="ru-RU"/>
        </a:p>
      </dgm:t>
    </dgm:pt>
    <dgm:pt modelId="{3DEB0209-6927-412B-9976-E1D92BA6C2CD}" type="sibTrans" cxnId="{971CF4EF-C0DF-4087-9E31-FE1ACC6590DF}">
      <dgm:prSet/>
      <dgm:spPr/>
      <dgm:t>
        <a:bodyPr/>
        <a:lstStyle/>
        <a:p>
          <a:endParaRPr lang="ru-RU"/>
        </a:p>
      </dgm:t>
    </dgm:pt>
    <dgm:pt modelId="{A639E024-B0F2-4CAD-A6AE-5D1E2FBAE322}" type="pres">
      <dgm:prSet presAssocID="{7B82F4C6-56AC-4CAB-9B4B-E6848997F7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AB80B0-03F7-41EF-9B4F-C126A3589CBC}" type="pres">
      <dgm:prSet presAssocID="{19DF76AB-113E-4456-97C6-1A8EAA7A83D9}" presName="composite" presStyleCnt="0"/>
      <dgm:spPr/>
    </dgm:pt>
    <dgm:pt modelId="{0619EE70-85F2-4610-9299-B432D18EB8D0}" type="pres">
      <dgm:prSet presAssocID="{19DF76AB-113E-4456-97C6-1A8EAA7A83D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80B92-60AE-46F1-9EC5-3EE9EC110267}" type="pres">
      <dgm:prSet presAssocID="{19DF76AB-113E-4456-97C6-1A8EAA7A83D9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A6557-8583-4424-B357-494CC311373A}" type="pres">
      <dgm:prSet presAssocID="{BB71F04D-88C0-4E13-A2A8-5338E2C2D485}" presName="space" presStyleCnt="0"/>
      <dgm:spPr/>
    </dgm:pt>
    <dgm:pt modelId="{A5928442-C63A-4387-8753-3BDDFA16EFC5}" type="pres">
      <dgm:prSet presAssocID="{137D2E13-A20E-46FF-AF0B-1103308D6EBE}" presName="composite" presStyleCnt="0"/>
      <dgm:spPr/>
    </dgm:pt>
    <dgm:pt modelId="{26AEA66A-A94D-4C06-A898-DBE9619C68CB}" type="pres">
      <dgm:prSet presAssocID="{137D2E13-A20E-46FF-AF0B-1103308D6EB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450D1-F8EF-4A45-BB92-3EF186685665}" type="pres">
      <dgm:prSet presAssocID="{137D2E13-A20E-46FF-AF0B-1103308D6EBE}" presName="desTx" presStyleLbl="alignAccFollowNode1" presStyleIdx="1" presStyleCnt="4" custScaleY="98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C4545-CEA1-4805-BCCE-34805614B9A8}" type="pres">
      <dgm:prSet presAssocID="{1210347F-20B4-4D6F-B040-512ADD21A857}" presName="space" presStyleCnt="0"/>
      <dgm:spPr/>
    </dgm:pt>
    <dgm:pt modelId="{62440421-8968-4995-91A6-53D913F51677}" type="pres">
      <dgm:prSet presAssocID="{DEEB85E7-E3F1-4356-A963-81B7F8C79C6F}" presName="composite" presStyleCnt="0"/>
      <dgm:spPr/>
    </dgm:pt>
    <dgm:pt modelId="{AC78BC6F-815F-43FD-860B-AF85F1AA4087}" type="pres">
      <dgm:prSet presAssocID="{DEEB85E7-E3F1-4356-A963-81B7F8C79C6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83FB6-2C29-401B-8770-D627E7DAAD59}" type="pres">
      <dgm:prSet presAssocID="{DEEB85E7-E3F1-4356-A963-81B7F8C79C6F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FE4D2-33F9-497B-B3C9-BF4631A2827B}" type="pres">
      <dgm:prSet presAssocID="{CED0F59B-E492-4826-890D-BAE19B68A9EE}" presName="space" presStyleCnt="0"/>
      <dgm:spPr/>
    </dgm:pt>
    <dgm:pt modelId="{E60391D3-20A5-4A15-9A30-D16BC889C7A2}" type="pres">
      <dgm:prSet presAssocID="{E819640C-AE2F-4C5D-BAD8-D24385698F3C}" presName="composite" presStyleCnt="0"/>
      <dgm:spPr/>
    </dgm:pt>
    <dgm:pt modelId="{A7BF07E2-6972-44F2-B9CE-84D989BF7CD9}" type="pres">
      <dgm:prSet presAssocID="{E819640C-AE2F-4C5D-BAD8-D24385698F3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52FF-762B-4D1F-8C83-BBE0D125863F}" type="pres">
      <dgm:prSet presAssocID="{E819640C-AE2F-4C5D-BAD8-D24385698F3C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92A5D3-E4F1-4054-B17E-717643CA3E9E}" type="presOf" srcId="{81130963-21FF-41B0-A0CB-0DF5594A6307}" destId="{8F9450D1-F8EF-4A45-BB92-3EF186685665}" srcOrd="0" destOrd="0" presId="urn:microsoft.com/office/officeart/2005/8/layout/hList1"/>
    <dgm:cxn modelId="{D413C278-3D7A-489F-9E6C-DAE25C7DBF4A}" srcId="{E819640C-AE2F-4C5D-BAD8-D24385698F3C}" destId="{69630F84-0AC7-4351-8121-B5D62B4CCD50}" srcOrd="0" destOrd="0" parTransId="{04E46365-E839-4C48-9EBC-D9CBFB011ADF}" sibTransId="{D51F247D-CC59-4E6B-A7EE-0DE8D0F15193}"/>
    <dgm:cxn modelId="{7BDD60AC-E551-4D3A-AC8E-C9BC54A4C23B}" type="presOf" srcId="{2713F1C0-978D-4FF0-84D8-21C2FD221F90}" destId="{EAA80B92-60AE-46F1-9EC5-3EE9EC110267}" srcOrd="0" destOrd="0" presId="urn:microsoft.com/office/officeart/2005/8/layout/hList1"/>
    <dgm:cxn modelId="{698FDD4C-778B-45F0-86D4-647A691C2D23}" type="presOf" srcId="{69630F84-0AC7-4351-8121-B5D62B4CCD50}" destId="{AF3852FF-762B-4D1F-8C83-BBE0D125863F}" srcOrd="0" destOrd="0" presId="urn:microsoft.com/office/officeart/2005/8/layout/hList1"/>
    <dgm:cxn modelId="{9BFF3E0B-DA9A-4E70-A4DD-79D873C71FCA}" srcId="{7B82F4C6-56AC-4CAB-9B4B-E6848997F755}" destId="{19DF76AB-113E-4456-97C6-1A8EAA7A83D9}" srcOrd="0" destOrd="0" parTransId="{E3957E4F-D6FF-4C17-A064-626CA6F899D8}" sibTransId="{BB71F04D-88C0-4E13-A2A8-5338E2C2D485}"/>
    <dgm:cxn modelId="{94CA73E7-5675-418F-A805-DB7AA57F1F30}" srcId="{137D2E13-A20E-46FF-AF0B-1103308D6EBE}" destId="{81130963-21FF-41B0-A0CB-0DF5594A6307}" srcOrd="0" destOrd="0" parTransId="{04827480-8A83-4D63-929F-5F5DEB1A472F}" sibTransId="{0037A3F6-10D8-4F71-9CD2-74EA08B4916C}"/>
    <dgm:cxn modelId="{75E069B2-03A4-49A7-9AC0-A8BD66621DD1}" type="presOf" srcId="{3230AEE4-A6DD-4182-B934-5CFB884D1843}" destId="{5CA83FB6-2C29-401B-8770-D627E7DAAD59}" srcOrd="0" destOrd="0" presId="urn:microsoft.com/office/officeart/2005/8/layout/hList1"/>
    <dgm:cxn modelId="{CDD9D663-9C6B-48B3-AC6E-7E0611FED298}" srcId="{7B82F4C6-56AC-4CAB-9B4B-E6848997F755}" destId="{137D2E13-A20E-46FF-AF0B-1103308D6EBE}" srcOrd="1" destOrd="0" parTransId="{C57CA23F-8CEC-4E93-8620-872D8E553677}" sibTransId="{1210347F-20B4-4D6F-B040-512ADD21A857}"/>
    <dgm:cxn modelId="{DCF7C3EB-1ECE-4B06-B31B-AEFB93E0E80B}" srcId="{7B82F4C6-56AC-4CAB-9B4B-E6848997F755}" destId="{DEEB85E7-E3F1-4356-A963-81B7F8C79C6F}" srcOrd="2" destOrd="0" parTransId="{A13FEFA2-C22F-43DE-B85A-5FC37B30DBD3}" sibTransId="{CED0F59B-E492-4826-890D-BAE19B68A9EE}"/>
    <dgm:cxn modelId="{AC5E7FF4-DDDF-429E-92FC-3A79DBD62CB1}" type="presOf" srcId="{19DF76AB-113E-4456-97C6-1A8EAA7A83D9}" destId="{0619EE70-85F2-4610-9299-B432D18EB8D0}" srcOrd="0" destOrd="0" presId="urn:microsoft.com/office/officeart/2005/8/layout/hList1"/>
    <dgm:cxn modelId="{1B9FB406-0295-4055-85B3-6CA88D3774E2}" type="presOf" srcId="{DEEB85E7-E3F1-4356-A963-81B7F8C79C6F}" destId="{AC78BC6F-815F-43FD-860B-AF85F1AA4087}" srcOrd="0" destOrd="0" presId="urn:microsoft.com/office/officeart/2005/8/layout/hList1"/>
    <dgm:cxn modelId="{F5FA3BC9-51F5-4705-9C8F-A44765AE1160}" srcId="{19DF76AB-113E-4456-97C6-1A8EAA7A83D9}" destId="{2713F1C0-978D-4FF0-84D8-21C2FD221F90}" srcOrd="0" destOrd="0" parTransId="{644D538C-939F-401E-8354-C13870FC0978}" sibTransId="{9163C35B-6C3E-42C7-ACF2-C9C14AB71D21}"/>
    <dgm:cxn modelId="{331B52E9-9C68-4B40-B64C-69F0FA9C865E}" type="presOf" srcId="{E819640C-AE2F-4C5D-BAD8-D24385698F3C}" destId="{A7BF07E2-6972-44F2-B9CE-84D989BF7CD9}" srcOrd="0" destOrd="0" presId="urn:microsoft.com/office/officeart/2005/8/layout/hList1"/>
    <dgm:cxn modelId="{971CF4EF-C0DF-4087-9E31-FE1ACC6590DF}" srcId="{DEEB85E7-E3F1-4356-A963-81B7F8C79C6F}" destId="{3230AEE4-A6DD-4182-B934-5CFB884D1843}" srcOrd="0" destOrd="0" parTransId="{9EC47DCB-3464-4E5F-B9DB-66131EC56A64}" sibTransId="{3DEB0209-6927-412B-9976-E1D92BA6C2CD}"/>
    <dgm:cxn modelId="{3609AB7C-ADDA-4673-A1D8-60D1C8524B14}" type="presOf" srcId="{137D2E13-A20E-46FF-AF0B-1103308D6EBE}" destId="{26AEA66A-A94D-4C06-A898-DBE9619C68CB}" srcOrd="0" destOrd="0" presId="urn:microsoft.com/office/officeart/2005/8/layout/hList1"/>
    <dgm:cxn modelId="{D144F523-E0BB-4C0A-9357-6F3EC061C2BE}" srcId="{7B82F4C6-56AC-4CAB-9B4B-E6848997F755}" destId="{E819640C-AE2F-4C5D-BAD8-D24385698F3C}" srcOrd="3" destOrd="0" parTransId="{E861A376-6EE3-44A3-80CA-70B645148FEF}" sibTransId="{EC331241-1FC1-467D-A5A9-1ED4ECBDFFC8}"/>
    <dgm:cxn modelId="{655979AD-202E-4EA9-958B-D7F75D9C4367}" type="presOf" srcId="{7B82F4C6-56AC-4CAB-9B4B-E6848997F755}" destId="{A639E024-B0F2-4CAD-A6AE-5D1E2FBAE322}" srcOrd="0" destOrd="0" presId="urn:microsoft.com/office/officeart/2005/8/layout/hList1"/>
    <dgm:cxn modelId="{F2033A26-12B3-4A06-B5F8-54F1600230A0}" type="presParOf" srcId="{A639E024-B0F2-4CAD-A6AE-5D1E2FBAE322}" destId="{AFAB80B0-03F7-41EF-9B4F-C126A3589CBC}" srcOrd="0" destOrd="0" presId="urn:microsoft.com/office/officeart/2005/8/layout/hList1"/>
    <dgm:cxn modelId="{9A8C3109-0797-4B12-AFA6-108F11085D6E}" type="presParOf" srcId="{AFAB80B0-03F7-41EF-9B4F-C126A3589CBC}" destId="{0619EE70-85F2-4610-9299-B432D18EB8D0}" srcOrd="0" destOrd="0" presId="urn:microsoft.com/office/officeart/2005/8/layout/hList1"/>
    <dgm:cxn modelId="{1C789E0F-67DE-4D41-9032-4DE9A3DEF3E7}" type="presParOf" srcId="{AFAB80B0-03F7-41EF-9B4F-C126A3589CBC}" destId="{EAA80B92-60AE-46F1-9EC5-3EE9EC110267}" srcOrd="1" destOrd="0" presId="urn:microsoft.com/office/officeart/2005/8/layout/hList1"/>
    <dgm:cxn modelId="{5EDCF26D-AE88-4D3C-B2E9-3A25FB89BE1D}" type="presParOf" srcId="{A639E024-B0F2-4CAD-A6AE-5D1E2FBAE322}" destId="{EDCA6557-8583-4424-B357-494CC311373A}" srcOrd="1" destOrd="0" presId="urn:microsoft.com/office/officeart/2005/8/layout/hList1"/>
    <dgm:cxn modelId="{C508CEA2-55F1-452C-AEDF-39CBBD4DB1F1}" type="presParOf" srcId="{A639E024-B0F2-4CAD-A6AE-5D1E2FBAE322}" destId="{A5928442-C63A-4387-8753-3BDDFA16EFC5}" srcOrd="2" destOrd="0" presId="urn:microsoft.com/office/officeart/2005/8/layout/hList1"/>
    <dgm:cxn modelId="{37C2B4C9-7464-44F2-9156-DE36BBA131B8}" type="presParOf" srcId="{A5928442-C63A-4387-8753-3BDDFA16EFC5}" destId="{26AEA66A-A94D-4C06-A898-DBE9619C68CB}" srcOrd="0" destOrd="0" presId="urn:microsoft.com/office/officeart/2005/8/layout/hList1"/>
    <dgm:cxn modelId="{F46B5413-5215-4E1F-ACE6-569AEAD20276}" type="presParOf" srcId="{A5928442-C63A-4387-8753-3BDDFA16EFC5}" destId="{8F9450D1-F8EF-4A45-BB92-3EF186685665}" srcOrd="1" destOrd="0" presId="urn:microsoft.com/office/officeart/2005/8/layout/hList1"/>
    <dgm:cxn modelId="{A4E6AC9D-C826-485F-A72F-921D12D7653B}" type="presParOf" srcId="{A639E024-B0F2-4CAD-A6AE-5D1E2FBAE322}" destId="{3CBC4545-CEA1-4805-BCCE-34805614B9A8}" srcOrd="3" destOrd="0" presId="urn:microsoft.com/office/officeart/2005/8/layout/hList1"/>
    <dgm:cxn modelId="{28FCB31B-6F57-4A0E-B49E-250662D6609D}" type="presParOf" srcId="{A639E024-B0F2-4CAD-A6AE-5D1E2FBAE322}" destId="{62440421-8968-4995-91A6-53D913F51677}" srcOrd="4" destOrd="0" presId="urn:microsoft.com/office/officeart/2005/8/layout/hList1"/>
    <dgm:cxn modelId="{6860296B-3E8A-4113-A2A5-0D5289617292}" type="presParOf" srcId="{62440421-8968-4995-91A6-53D913F51677}" destId="{AC78BC6F-815F-43FD-860B-AF85F1AA4087}" srcOrd="0" destOrd="0" presId="urn:microsoft.com/office/officeart/2005/8/layout/hList1"/>
    <dgm:cxn modelId="{88C03786-C2C1-4F60-937F-791BAB1C9887}" type="presParOf" srcId="{62440421-8968-4995-91A6-53D913F51677}" destId="{5CA83FB6-2C29-401B-8770-D627E7DAAD59}" srcOrd="1" destOrd="0" presId="urn:microsoft.com/office/officeart/2005/8/layout/hList1"/>
    <dgm:cxn modelId="{9C727150-5FD6-49FD-A745-957BD3C77882}" type="presParOf" srcId="{A639E024-B0F2-4CAD-A6AE-5D1E2FBAE322}" destId="{BF7FE4D2-33F9-497B-B3C9-BF4631A2827B}" srcOrd="5" destOrd="0" presId="urn:microsoft.com/office/officeart/2005/8/layout/hList1"/>
    <dgm:cxn modelId="{8902880E-6B77-4483-BD6B-CE24C35E8699}" type="presParOf" srcId="{A639E024-B0F2-4CAD-A6AE-5D1E2FBAE322}" destId="{E60391D3-20A5-4A15-9A30-D16BC889C7A2}" srcOrd="6" destOrd="0" presId="urn:microsoft.com/office/officeart/2005/8/layout/hList1"/>
    <dgm:cxn modelId="{BF755F0E-1699-4F05-844E-26C4FFB8E936}" type="presParOf" srcId="{E60391D3-20A5-4A15-9A30-D16BC889C7A2}" destId="{A7BF07E2-6972-44F2-B9CE-84D989BF7CD9}" srcOrd="0" destOrd="0" presId="urn:microsoft.com/office/officeart/2005/8/layout/hList1"/>
    <dgm:cxn modelId="{46668BA3-E860-4BFA-ADE3-C1AB98B02AFF}" type="presParOf" srcId="{E60391D3-20A5-4A15-9A30-D16BC889C7A2}" destId="{AF3852FF-762B-4D1F-8C83-BBE0D12586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774BB9-B737-4022-A377-D3800DDFE8FA}" type="doc">
      <dgm:prSet loTypeId="urn:microsoft.com/office/officeart/2005/8/layout/default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2BC008-2377-44C8-9755-A1D0C15E182C}">
      <dgm:prSet phldrT="[Текст]"/>
      <dgm:spPr/>
      <dgm:t>
        <a:bodyPr/>
        <a:lstStyle/>
        <a:p>
          <a:r>
            <a:rPr lang="ru-RU" dirty="0" smtClean="0"/>
            <a:t>Музыкотерапия</a:t>
          </a:r>
          <a:endParaRPr lang="ru-RU" dirty="0"/>
        </a:p>
      </dgm:t>
    </dgm:pt>
    <dgm:pt modelId="{1FBA8FF5-C37C-4CD5-A0BB-6DB1326FD6E4}" type="sibTrans" cxnId="{E16EE56B-0760-4C5F-A85D-6E3E610B04D7}">
      <dgm:prSet/>
      <dgm:spPr/>
      <dgm:t>
        <a:bodyPr/>
        <a:lstStyle/>
        <a:p>
          <a:endParaRPr lang="ru-RU"/>
        </a:p>
      </dgm:t>
    </dgm:pt>
    <dgm:pt modelId="{268ABA8D-43A9-4257-9F9B-C3F358426AAD}" type="parTrans" cxnId="{E16EE56B-0760-4C5F-A85D-6E3E610B04D7}">
      <dgm:prSet/>
      <dgm:spPr/>
      <dgm:t>
        <a:bodyPr/>
        <a:lstStyle/>
        <a:p>
          <a:endParaRPr lang="ru-RU"/>
        </a:p>
      </dgm:t>
    </dgm:pt>
    <dgm:pt modelId="{FEEFC504-08A3-4095-AA86-A64F0506AEF3}">
      <dgm:prSet phldrT="[Текст]"/>
      <dgm:spPr/>
      <dgm:t>
        <a:bodyPr/>
        <a:lstStyle/>
        <a:p>
          <a:r>
            <a:rPr lang="ru-RU" dirty="0" err="1" smtClean="0"/>
            <a:t>Сказкотерапия</a:t>
          </a:r>
          <a:endParaRPr lang="ru-RU" dirty="0"/>
        </a:p>
      </dgm:t>
    </dgm:pt>
    <dgm:pt modelId="{5DD96A11-1E72-4CAA-BEC4-AC25BEF8320A}" type="parTrans" cxnId="{A73C239F-EADD-41AB-9620-B37798250E02}">
      <dgm:prSet/>
      <dgm:spPr/>
      <dgm:t>
        <a:bodyPr/>
        <a:lstStyle/>
        <a:p>
          <a:endParaRPr lang="ru-RU"/>
        </a:p>
      </dgm:t>
    </dgm:pt>
    <dgm:pt modelId="{834D4251-E196-4796-82C2-39A5DAA99244}" type="sibTrans" cxnId="{A73C239F-EADD-41AB-9620-B37798250E02}">
      <dgm:prSet/>
      <dgm:spPr/>
      <dgm:t>
        <a:bodyPr/>
        <a:lstStyle/>
        <a:p>
          <a:endParaRPr lang="ru-RU"/>
        </a:p>
      </dgm:t>
    </dgm:pt>
    <dgm:pt modelId="{E6673D85-1645-4CAC-9139-779C60529A94}">
      <dgm:prSet phldrT="[Текст]"/>
      <dgm:spPr/>
      <dgm:t>
        <a:bodyPr/>
        <a:lstStyle/>
        <a:p>
          <a:r>
            <a:rPr lang="ru-RU" smtClean="0"/>
            <a:t>Арт - терапия</a:t>
          </a:r>
          <a:endParaRPr lang="ru-RU" dirty="0"/>
        </a:p>
      </dgm:t>
    </dgm:pt>
    <dgm:pt modelId="{E1B30937-1B4B-4488-9FBF-DBCF73036973}" type="parTrans" cxnId="{9D7968B3-B731-4FCD-8562-08A2F3AAA8CF}">
      <dgm:prSet/>
      <dgm:spPr/>
      <dgm:t>
        <a:bodyPr/>
        <a:lstStyle/>
        <a:p>
          <a:endParaRPr lang="ru-RU"/>
        </a:p>
      </dgm:t>
    </dgm:pt>
    <dgm:pt modelId="{B5782F8B-C1EC-4616-940F-733A2DEDCEE1}" type="sibTrans" cxnId="{9D7968B3-B731-4FCD-8562-08A2F3AAA8CF}">
      <dgm:prSet/>
      <dgm:spPr/>
      <dgm:t>
        <a:bodyPr/>
        <a:lstStyle/>
        <a:p>
          <a:endParaRPr lang="ru-RU"/>
        </a:p>
      </dgm:t>
    </dgm:pt>
    <dgm:pt modelId="{FF2DD123-D67D-4662-A88A-E84AB81106BD}" type="pres">
      <dgm:prSet presAssocID="{21774BB9-B737-4022-A377-D3800DDFE8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5366F7-4498-4017-A5A3-9A4527945507}" type="pres">
      <dgm:prSet presAssocID="{E6673D85-1645-4CAC-9139-779C60529A9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C1D73-A578-4E0B-B6D0-FC2AA3CCD674}" type="pres">
      <dgm:prSet presAssocID="{B5782F8B-C1EC-4616-940F-733A2DEDCEE1}" presName="sibTrans" presStyleCnt="0"/>
      <dgm:spPr/>
    </dgm:pt>
    <dgm:pt modelId="{E3803C52-0CA1-4BD7-B30C-3BB0EE772360}" type="pres">
      <dgm:prSet presAssocID="{B22BC008-2377-44C8-9755-A1D0C15E182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A1E55-49BA-4A1A-A0A0-89F08A278100}" type="pres">
      <dgm:prSet presAssocID="{1FBA8FF5-C37C-4CD5-A0BB-6DB1326FD6E4}" presName="sibTrans" presStyleCnt="0"/>
      <dgm:spPr/>
    </dgm:pt>
    <dgm:pt modelId="{AB1FE393-D465-4AF4-A52C-9C5227713E20}" type="pres">
      <dgm:prSet presAssocID="{FEEFC504-08A3-4095-AA86-A64F0506AEF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6EE56B-0760-4C5F-A85D-6E3E610B04D7}" srcId="{21774BB9-B737-4022-A377-D3800DDFE8FA}" destId="{B22BC008-2377-44C8-9755-A1D0C15E182C}" srcOrd="1" destOrd="0" parTransId="{268ABA8D-43A9-4257-9F9B-C3F358426AAD}" sibTransId="{1FBA8FF5-C37C-4CD5-A0BB-6DB1326FD6E4}"/>
    <dgm:cxn modelId="{D0D9FFC5-A995-4F45-9232-0398331087AC}" type="presOf" srcId="{B22BC008-2377-44C8-9755-A1D0C15E182C}" destId="{E3803C52-0CA1-4BD7-B30C-3BB0EE772360}" srcOrd="0" destOrd="0" presId="urn:microsoft.com/office/officeart/2005/8/layout/default"/>
    <dgm:cxn modelId="{A73C239F-EADD-41AB-9620-B37798250E02}" srcId="{21774BB9-B737-4022-A377-D3800DDFE8FA}" destId="{FEEFC504-08A3-4095-AA86-A64F0506AEF3}" srcOrd="2" destOrd="0" parTransId="{5DD96A11-1E72-4CAA-BEC4-AC25BEF8320A}" sibTransId="{834D4251-E196-4796-82C2-39A5DAA99244}"/>
    <dgm:cxn modelId="{F30551F5-802C-4739-BCD5-3E3E4DAB8867}" type="presOf" srcId="{E6673D85-1645-4CAC-9139-779C60529A94}" destId="{B05366F7-4498-4017-A5A3-9A4527945507}" srcOrd="0" destOrd="0" presId="urn:microsoft.com/office/officeart/2005/8/layout/default"/>
    <dgm:cxn modelId="{EF6BF323-74F3-411E-835A-7EF00B89103B}" type="presOf" srcId="{FEEFC504-08A3-4095-AA86-A64F0506AEF3}" destId="{AB1FE393-D465-4AF4-A52C-9C5227713E20}" srcOrd="0" destOrd="0" presId="urn:microsoft.com/office/officeart/2005/8/layout/default"/>
    <dgm:cxn modelId="{9D7968B3-B731-4FCD-8562-08A2F3AAA8CF}" srcId="{21774BB9-B737-4022-A377-D3800DDFE8FA}" destId="{E6673D85-1645-4CAC-9139-779C60529A94}" srcOrd="0" destOrd="0" parTransId="{E1B30937-1B4B-4488-9FBF-DBCF73036973}" sibTransId="{B5782F8B-C1EC-4616-940F-733A2DEDCEE1}"/>
    <dgm:cxn modelId="{A5DB007B-668B-4BC1-8D05-897D8C907A02}" type="presOf" srcId="{21774BB9-B737-4022-A377-D3800DDFE8FA}" destId="{FF2DD123-D67D-4662-A88A-E84AB81106BD}" srcOrd="0" destOrd="0" presId="urn:microsoft.com/office/officeart/2005/8/layout/default"/>
    <dgm:cxn modelId="{A45CCECA-3752-452B-88E8-3ED5CDB5CC1E}" type="presParOf" srcId="{FF2DD123-D67D-4662-A88A-E84AB81106BD}" destId="{B05366F7-4498-4017-A5A3-9A4527945507}" srcOrd="0" destOrd="0" presId="urn:microsoft.com/office/officeart/2005/8/layout/default"/>
    <dgm:cxn modelId="{F7DE0CF5-0389-4E93-A7AD-C3C8B6D68184}" type="presParOf" srcId="{FF2DD123-D67D-4662-A88A-E84AB81106BD}" destId="{BDAC1D73-A578-4E0B-B6D0-FC2AA3CCD674}" srcOrd="1" destOrd="0" presId="urn:microsoft.com/office/officeart/2005/8/layout/default"/>
    <dgm:cxn modelId="{C0843263-C65B-4CE8-B6D9-C4F90A86F89B}" type="presParOf" srcId="{FF2DD123-D67D-4662-A88A-E84AB81106BD}" destId="{E3803C52-0CA1-4BD7-B30C-3BB0EE772360}" srcOrd="2" destOrd="0" presId="urn:microsoft.com/office/officeart/2005/8/layout/default"/>
    <dgm:cxn modelId="{5E6CF2F7-2E01-411C-87C3-00A3F763EA25}" type="presParOf" srcId="{FF2DD123-D67D-4662-A88A-E84AB81106BD}" destId="{7ADA1E55-49BA-4A1A-A0A0-89F08A278100}" srcOrd="3" destOrd="0" presId="urn:microsoft.com/office/officeart/2005/8/layout/default"/>
    <dgm:cxn modelId="{3D3C0522-C75C-4965-8BA6-A314DEF726E8}" type="presParOf" srcId="{FF2DD123-D67D-4662-A88A-E84AB81106BD}" destId="{AB1FE393-D465-4AF4-A52C-9C5227713E2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F51D7-2BB8-4941-ADC0-919492F61BD5}">
      <dsp:nvSpPr>
        <dsp:cNvPr id="0" name=""/>
        <dsp:cNvSpPr/>
      </dsp:nvSpPr>
      <dsp:spPr>
        <a:xfrm>
          <a:off x="0" y="231415"/>
          <a:ext cx="502129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Метод наложения фигур</a:t>
          </a:r>
          <a:endParaRPr lang="ru-RU" sz="1900" kern="1200" dirty="0"/>
        </a:p>
      </dsp:txBody>
      <dsp:txXfrm>
        <a:off x="21704" y="253119"/>
        <a:ext cx="4977888" cy="401192"/>
      </dsp:txXfrm>
    </dsp:sp>
    <dsp:sp modelId="{17A8DF4B-0729-404A-9F4D-BD1E2E73442F}">
      <dsp:nvSpPr>
        <dsp:cNvPr id="0" name=""/>
        <dsp:cNvSpPr/>
      </dsp:nvSpPr>
      <dsp:spPr>
        <a:xfrm>
          <a:off x="0" y="730735"/>
          <a:ext cx="502129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smtClean="0"/>
            <a:t>Использование специальных шаблонов</a:t>
          </a:r>
          <a:endParaRPr lang="ru-RU" sz="1900" kern="1200"/>
        </a:p>
      </dsp:txBody>
      <dsp:txXfrm>
        <a:off x="21704" y="752439"/>
        <a:ext cx="4977888" cy="401192"/>
      </dsp:txXfrm>
    </dsp:sp>
    <dsp:sp modelId="{169BF2E1-741D-48CF-A6CC-E093425975F9}">
      <dsp:nvSpPr>
        <dsp:cNvPr id="0" name=""/>
        <dsp:cNvSpPr/>
      </dsp:nvSpPr>
      <dsp:spPr>
        <a:xfrm>
          <a:off x="0" y="1230055"/>
          <a:ext cx="502129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smtClean="0"/>
            <a:t>Контурная техника работы с пластилином</a:t>
          </a:r>
          <a:endParaRPr lang="ru-RU" sz="1900" kern="1200"/>
        </a:p>
      </dsp:txBody>
      <dsp:txXfrm>
        <a:off x="21704" y="1251759"/>
        <a:ext cx="4977888" cy="401192"/>
      </dsp:txXfrm>
    </dsp:sp>
    <dsp:sp modelId="{1E5AE1DB-E067-4B44-8561-F2D07F3055B3}">
      <dsp:nvSpPr>
        <dsp:cNvPr id="0" name=""/>
        <dsp:cNvSpPr/>
      </dsp:nvSpPr>
      <dsp:spPr>
        <a:xfrm>
          <a:off x="0" y="1674655"/>
          <a:ext cx="5021296" cy="68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426" tIns="24130" rIns="135128" bIns="24130" numCol="1" spcCol="1270" anchor="t" anchorCtr="0">
          <a:noAutofit/>
        </a:bodyPr>
        <a:lstStyle/>
        <a:p>
          <a:pPr marL="114300" lvl="1" indent="-114300" algn="ctr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dirty="0" smtClean="0"/>
            <a:t>Методика рисования на световых планшетах представлена в активной ссылке</a:t>
          </a:r>
          <a:endParaRPr lang="ru-RU" sz="1500" kern="1200" dirty="0"/>
        </a:p>
        <a:p>
          <a:pPr marL="114300" lvl="1" indent="-114300" algn="ctr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b="1" kern="1200" dirty="0" smtClean="0">
              <a:hlinkClick xmlns:r="http://schemas.openxmlformats.org/officeDocument/2006/relationships" r:id="rId1"/>
            </a:rPr>
            <a:t>https://disk.yandex.ru/i/QN4DmDpFbWJXFw</a:t>
          </a:r>
          <a:r>
            <a:rPr lang="ru-RU" sz="1500" b="1" kern="1200" dirty="0" smtClean="0"/>
            <a:t> </a:t>
          </a:r>
          <a:endParaRPr lang="ru-RU" sz="1500" b="1" kern="1200" dirty="0"/>
        </a:p>
      </dsp:txBody>
      <dsp:txXfrm>
        <a:off x="0" y="1674655"/>
        <a:ext cx="5021296" cy="6882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71B9F-0E9E-4062-AA21-B0CC01D533EF}">
      <dsp:nvSpPr>
        <dsp:cNvPr id="0" name=""/>
        <dsp:cNvSpPr/>
      </dsp:nvSpPr>
      <dsp:spPr>
        <a:xfrm>
          <a:off x="0" y="0"/>
          <a:ext cx="4907883" cy="205854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/>
            <a:t>В ходе изучения раздела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/>
            <a:t>«Рисование светом» обучающие учатся:</a:t>
          </a:r>
          <a:endParaRPr lang="ru-RU" sz="1500" b="1" kern="1200" dirty="0"/>
        </a:p>
      </dsp:txBody>
      <dsp:txXfrm>
        <a:off x="0" y="0"/>
        <a:ext cx="4907883" cy="617564"/>
      </dsp:txXfrm>
    </dsp:sp>
    <dsp:sp modelId="{59D10E11-2BCF-4CA3-AB93-AF95E38FAC06}">
      <dsp:nvSpPr>
        <dsp:cNvPr id="0" name=""/>
        <dsp:cNvSpPr/>
      </dsp:nvSpPr>
      <dsp:spPr>
        <a:xfrm>
          <a:off x="490788" y="617614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 изображать различные надписи и узоры </a:t>
          </a:r>
          <a:endParaRPr lang="ru-RU" sz="1300" kern="1200" dirty="0"/>
        </a:p>
      </dsp:txBody>
      <dsp:txXfrm>
        <a:off x="499571" y="626397"/>
        <a:ext cx="3908740" cy="282320"/>
      </dsp:txXfrm>
    </dsp:sp>
    <dsp:sp modelId="{14B43663-50AB-4BFE-AF6B-115C001688A9}">
      <dsp:nvSpPr>
        <dsp:cNvPr id="0" name=""/>
        <dsp:cNvSpPr/>
      </dsp:nvSpPr>
      <dsp:spPr>
        <a:xfrm>
          <a:off x="490788" y="963637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 рисовать замысловатые фигуры и предметы </a:t>
          </a:r>
          <a:endParaRPr lang="ru-RU" sz="1300" kern="1200" dirty="0"/>
        </a:p>
      </dsp:txBody>
      <dsp:txXfrm>
        <a:off x="499571" y="972420"/>
        <a:ext cx="3908740" cy="282320"/>
      </dsp:txXfrm>
    </dsp:sp>
    <dsp:sp modelId="{62A41F88-AFF0-45FA-A15C-76AB7DA4E018}">
      <dsp:nvSpPr>
        <dsp:cNvPr id="0" name=""/>
        <dsp:cNvSpPr/>
      </dsp:nvSpPr>
      <dsp:spPr>
        <a:xfrm>
          <a:off x="490788" y="1309660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-изображать героев из мультфильмов и сказок </a:t>
          </a:r>
          <a:endParaRPr lang="ru-RU" sz="1300" kern="1200" dirty="0"/>
        </a:p>
      </dsp:txBody>
      <dsp:txXfrm>
        <a:off x="499571" y="1318443"/>
        <a:ext cx="3908740" cy="282320"/>
      </dsp:txXfrm>
    </dsp:sp>
    <dsp:sp modelId="{18E7B7DB-6154-40EB-824C-563343EF7A37}">
      <dsp:nvSpPr>
        <dsp:cNvPr id="0" name=""/>
        <dsp:cNvSpPr/>
      </dsp:nvSpPr>
      <dsp:spPr>
        <a:xfrm>
          <a:off x="490788" y="1655682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 рисовать несложные рисунки, картины</a:t>
          </a:r>
          <a:endParaRPr lang="ru-RU" sz="1300" kern="1200" dirty="0"/>
        </a:p>
      </dsp:txBody>
      <dsp:txXfrm>
        <a:off x="499571" y="1664465"/>
        <a:ext cx="3908740" cy="2823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F892E-5F5F-4DC8-AD4D-29C368808EE1}">
      <dsp:nvSpPr>
        <dsp:cNvPr id="0" name=""/>
        <dsp:cNvSpPr/>
      </dsp:nvSpPr>
      <dsp:spPr>
        <a:xfrm>
          <a:off x="123952" y="328604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Научить находить нестандартные (креативные) способы изображения предметов и явлений</a:t>
          </a:r>
          <a:endParaRPr lang="ru-RU" sz="900" kern="1200" dirty="0"/>
        </a:p>
      </dsp:txBody>
      <dsp:txXfrm>
        <a:off x="123952" y="328604"/>
        <a:ext cx="2725841" cy="851825"/>
      </dsp:txXfrm>
    </dsp:sp>
    <dsp:sp modelId="{3B5EA9DF-4CF2-45D0-86CE-13507BED9A5A}">
      <dsp:nvSpPr>
        <dsp:cNvPr id="0" name=""/>
        <dsp:cNvSpPr/>
      </dsp:nvSpPr>
      <dsp:spPr>
        <a:xfrm>
          <a:off x="10375" y="205563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0B9EFD-8DB6-48C9-AE09-25A8B85AF6D4}">
      <dsp:nvSpPr>
        <dsp:cNvPr id="0" name=""/>
        <dsp:cNvSpPr/>
      </dsp:nvSpPr>
      <dsp:spPr>
        <a:xfrm>
          <a:off x="3123043" y="349355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Изучить этапы построения светового рисунка, очередность нанесения линий, для создания пространственных изменений предметов, яркости свечения, работа с дальним и ближним планом</a:t>
          </a:r>
          <a:endParaRPr lang="ru-RU" sz="900" b="0" i="0" kern="1200" dirty="0" smtClean="0"/>
        </a:p>
      </dsp:txBody>
      <dsp:txXfrm>
        <a:off x="3123043" y="349355"/>
        <a:ext cx="2725841" cy="851825"/>
      </dsp:txXfrm>
    </dsp:sp>
    <dsp:sp modelId="{69951BD0-680C-493A-8821-1060A5283A29}">
      <dsp:nvSpPr>
        <dsp:cNvPr id="0" name=""/>
        <dsp:cNvSpPr/>
      </dsp:nvSpPr>
      <dsp:spPr>
        <a:xfrm>
          <a:off x="3009457" y="1264472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8CC96E-4F1C-42EB-A7C7-B34362D8046F}">
      <dsp:nvSpPr>
        <dsp:cNvPr id="0" name=""/>
        <dsp:cNvSpPr/>
      </dsp:nvSpPr>
      <dsp:spPr>
        <a:xfrm>
          <a:off x="6101364" y="3482650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Способствовать снятию тревожности, негативных установок, социальных барьеров</a:t>
          </a:r>
          <a:endParaRPr lang="ru-RU" sz="900" kern="1200" dirty="0"/>
        </a:p>
      </dsp:txBody>
      <dsp:txXfrm>
        <a:off x="6101364" y="3482650"/>
        <a:ext cx="2725841" cy="851825"/>
      </dsp:txXfrm>
    </dsp:sp>
    <dsp:sp modelId="{DC8B60C4-524B-48F3-93E8-D8A317F173C3}">
      <dsp:nvSpPr>
        <dsp:cNvPr id="0" name=""/>
        <dsp:cNvSpPr/>
      </dsp:nvSpPr>
      <dsp:spPr>
        <a:xfrm>
          <a:off x="5977412" y="3380358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AA2899-7CBE-4844-B7A4-3E9B45596F25}">
      <dsp:nvSpPr>
        <dsp:cNvPr id="0" name=""/>
        <dsp:cNvSpPr/>
      </dsp:nvSpPr>
      <dsp:spPr>
        <a:xfrm>
          <a:off x="103209" y="3486363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Сформировать навык работы с трафаретами, в технике наложения фигур, в контурной технике рисования с использованием пластилина, комбинировать эти техники в световом рисунке</a:t>
          </a:r>
          <a:endParaRPr lang="ru-RU" sz="900" b="0" i="0" kern="1200" dirty="0" smtClean="0"/>
        </a:p>
      </dsp:txBody>
      <dsp:txXfrm>
        <a:off x="103209" y="3486363"/>
        <a:ext cx="2725841" cy="851825"/>
      </dsp:txXfrm>
    </dsp:sp>
    <dsp:sp modelId="{71E9A9DF-A3A4-4773-8B42-1851BCBC6F69}">
      <dsp:nvSpPr>
        <dsp:cNvPr id="0" name=""/>
        <dsp:cNvSpPr/>
      </dsp:nvSpPr>
      <dsp:spPr>
        <a:xfrm>
          <a:off x="31126" y="3363321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FA328C-29BC-4677-927D-E8C0F44C428B}">
      <dsp:nvSpPr>
        <dsp:cNvPr id="0" name=""/>
        <dsp:cNvSpPr/>
      </dsp:nvSpPr>
      <dsp:spPr>
        <a:xfrm>
          <a:off x="3133402" y="3486363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Развивать аналитические и рефлексивные способности, умение сравнивать, обобщать, контролировать свои действия, настраиваться на преодоление трудностей</a:t>
          </a:r>
          <a:endParaRPr lang="ru-RU" sz="900" kern="1200" dirty="0"/>
        </a:p>
      </dsp:txBody>
      <dsp:txXfrm>
        <a:off x="3133402" y="3486363"/>
        <a:ext cx="2725841" cy="851825"/>
      </dsp:txXfrm>
    </dsp:sp>
    <dsp:sp modelId="{2C5A2F2B-30BC-4873-B33E-20F6040A1D5B}">
      <dsp:nvSpPr>
        <dsp:cNvPr id="0" name=""/>
        <dsp:cNvSpPr/>
      </dsp:nvSpPr>
      <dsp:spPr>
        <a:xfrm>
          <a:off x="3006243" y="3381003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8EAD3E-EBC4-4A20-B59A-2C94B8F5E199}">
      <dsp:nvSpPr>
        <dsp:cNvPr id="0" name=""/>
        <dsp:cNvSpPr/>
      </dsp:nvSpPr>
      <dsp:spPr>
        <a:xfrm>
          <a:off x="6090951" y="1485857"/>
          <a:ext cx="2725841" cy="82881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Способствовать духовно-нравственному, гражданско-патриотическому воспитанию</a:t>
          </a:r>
          <a:endParaRPr lang="ru-RU" sz="900" kern="1200" dirty="0"/>
        </a:p>
      </dsp:txBody>
      <dsp:txXfrm>
        <a:off x="6090951" y="1485857"/>
        <a:ext cx="2725841" cy="828817"/>
      </dsp:txXfrm>
    </dsp:sp>
    <dsp:sp modelId="{915A5FDF-1438-483E-8CF2-40F652631D7D}">
      <dsp:nvSpPr>
        <dsp:cNvPr id="0" name=""/>
        <dsp:cNvSpPr/>
      </dsp:nvSpPr>
      <dsp:spPr>
        <a:xfrm>
          <a:off x="5987787" y="1283668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4BE032-2A20-43E2-936B-077710EDD9EF}">
      <dsp:nvSpPr>
        <dsp:cNvPr id="0" name=""/>
        <dsp:cNvSpPr/>
      </dsp:nvSpPr>
      <dsp:spPr>
        <a:xfrm>
          <a:off x="168952" y="2485645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Научить особым приемам и правилам работы на световом планшете, путем рассеивания и свечения луча под специальным углом маркером-фонариком</a:t>
          </a:r>
          <a:endParaRPr lang="ru-RU" sz="900" b="0" i="0" kern="1200" dirty="0" smtClean="0"/>
        </a:p>
      </dsp:txBody>
      <dsp:txXfrm>
        <a:off x="168952" y="2485645"/>
        <a:ext cx="2725841" cy="851825"/>
      </dsp:txXfrm>
    </dsp:sp>
    <dsp:sp modelId="{00A889C8-0207-4369-85CE-D702C4D46C4A}">
      <dsp:nvSpPr>
        <dsp:cNvPr id="0" name=""/>
        <dsp:cNvSpPr/>
      </dsp:nvSpPr>
      <dsp:spPr>
        <a:xfrm>
          <a:off x="0" y="2331156"/>
          <a:ext cx="610326" cy="98133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9960FB-F6B0-4C25-95C1-BCA25208B09D}">
      <dsp:nvSpPr>
        <dsp:cNvPr id="0" name=""/>
        <dsp:cNvSpPr/>
      </dsp:nvSpPr>
      <dsp:spPr>
        <a:xfrm>
          <a:off x="3116170" y="2495041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Развивать интеллектуальные и художественно – творческие способности</a:t>
          </a:r>
          <a:endParaRPr lang="ru-RU" sz="9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116170" y="2495041"/>
        <a:ext cx="2725841" cy="851825"/>
      </dsp:txXfrm>
    </dsp:sp>
    <dsp:sp modelId="{03B7C9D0-4082-448D-9C23-A880DAA2FF62}">
      <dsp:nvSpPr>
        <dsp:cNvPr id="0" name=""/>
        <dsp:cNvSpPr/>
      </dsp:nvSpPr>
      <dsp:spPr>
        <a:xfrm>
          <a:off x="3002593" y="2372000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4BC878-B560-49ED-B108-1A6E5B8C9CC5}">
      <dsp:nvSpPr>
        <dsp:cNvPr id="0" name=""/>
        <dsp:cNvSpPr/>
      </dsp:nvSpPr>
      <dsp:spPr>
        <a:xfrm>
          <a:off x="6104876" y="2495041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Формировать коммуникативные навыки и навыки межличностного сотрудничества в каждом </a:t>
          </a:r>
          <a:r>
            <a:rPr lang="ru-RU" sz="900" b="0" i="0" kern="1200" dirty="0" smtClean="0"/>
            <a:t>ребенке, способность социализироваться и адаптироваться в условиях неопределенности</a:t>
          </a:r>
          <a:endParaRPr lang="ru-RU" sz="900" kern="1200" dirty="0"/>
        </a:p>
      </dsp:txBody>
      <dsp:txXfrm>
        <a:off x="6104876" y="2495041"/>
        <a:ext cx="2725841" cy="851825"/>
      </dsp:txXfrm>
    </dsp:sp>
    <dsp:sp modelId="{45805107-D26D-4603-A830-C6358B4FA26B}">
      <dsp:nvSpPr>
        <dsp:cNvPr id="0" name=""/>
        <dsp:cNvSpPr/>
      </dsp:nvSpPr>
      <dsp:spPr>
        <a:xfrm>
          <a:off x="5991299" y="2372000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4CC712-EF84-40B4-AB4F-8957D026D5F7}">
      <dsp:nvSpPr>
        <dsp:cNvPr id="0" name=""/>
        <dsp:cNvSpPr/>
      </dsp:nvSpPr>
      <dsp:spPr>
        <a:xfrm>
          <a:off x="120845" y="1431093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Научить создавать свой неповторимый образ, используя технику рисования светом</a:t>
          </a:r>
          <a:endParaRPr lang="ru-RU" sz="900" kern="1200" dirty="0"/>
        </a:p>
      </dsp:txBody>
      <dsp:txXfrm>
        <a:off x="120845" y="1431093"/>
        <a:ext cx="2725841" cy="851825"/>
      </dsp:txXfrm>
    </dsp:sp>
    <dsp:sp modelId="{141D9E00-95B0-4713-B99C-404754E091BF}">
      <dsp:nvSpPr>
        <dsp:cNvPr id="0" name=""/>
        <dsp:cNvSpPr/>
      </dsp:nvSpPr>
      <dsp:spPr>
        <a:xfrm>
          <a:off x="0" y="1287302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21CA7F-FC49-4F8E-B84D-DED6CC3E9AE0}">
      <dsp:nvSpPr>
        <dsp:cNvPr id="0" name=""/>
        <dsp:cNvSpPr/>
      </dsp:nvSpPr>
      <dsp:spPr>
        <a:xfrm>
          <a:off x="3133347" y="1441468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Развивать чувственно - эмоциональные проявления: фантазию и воображение, память, образное мышления </a:t>
          </a:r>
          <a:endParaRPr lang="ru-RU" sz="900" kern="1200" dirty="0"/>
        </a:p>
      </dsp:txBody>
      <dsp:txXfrm>
        <a:off x="3133347" y="1441468"/>
        <a:ext cx="2725841" cy="851825"/>
      </dsp:txXfrm>
    </dsp:sp>
    <dsp:sp modelId="{57E161AC-ECB1-4997-8178-6C926972EF4A}">
      <dsp:nvSpPr>
        <dsp:cNvPr id="0" name=""/>
        <dsp:cNvSpPr/>
      </dsp:nvSpPr>
      <dsp:spPr>
        <a:xfrm>
          <a:off x="2994162" y="221005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A85C23-C352-4F6A-A676-40E9BFDF4ACF}">
      <dsp:nvSpPr>
        <dsp:cNvPr id="0" name=""/>
        <dsp:cNvSpPr/>
      </dsp:nvSpPr>
      <dsp:spPr>
        <a:xfrm>
          <a:off x="6084273" y="373475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>
                  <a:lumMod val="75000"/>
                </a:schemeClr>
              </a:solidFill>
            </a:rPr>
            <a:t>Формировать</a:t>
          </a:r>
          <a:r>
            <a:rPr lang="ru-RU" sz="900" kern="1200" baseline="0" dirty="0" smtClean="0">
              <a:solidFill>
                <a:schemeClr val="tx1">
                  <a:lumMod val="75000"/>
                </a:schemeClr>
              </a:solidFill>
            </a:rPr>
            <a:t>  эмоционально-ценностное отношение к окружающему миру через художественное творчество, восприятие духовного опыта человечества – как основу приобретения личностного опыта и </a:t>
          </a:r>
          <a:r>
            <a:rPr lang="ru-RU" sz="900" kern="1200" baseline="0" dirty="0" err="1" smtClean="0">
              <a:solidFill>
                <a:schemeClr val="tx1">
                  <a:lumMod val="75000"/>
                </a:schemeClr>
              </a:solidFill>
            </a:rPr>
            <a:t>самосозидания</a:t>
          </a:r>
          <a:r>
            <a:rPr lang="ru-RU" sz="900" kern="1200" baseline="0" dirty="0" smtClean="0">
              <a:solidFill>
                <a:schemeClr val="tx1">
                  <a:lumMod val="75000"/>
                </a:schemeClr>
              </a:solidFill>
            </a:rPr>
            <a:t> </a:t>
          </a:r>
          <a:endParaRPr lang="ru-RU" sz="900" kern="1200" dirty="0"/>
        </a:p>
      </dsp:txBody>
      <dsp:txXfrm>
        <a:off x="6084273" y="373475"/>
        <a:ext cx="2725841" cy="851825"/>
      </dsp:txXfrm>
    </dsp:sp>
    <dsp:sp modelId="{C8E2F2E6-4250-4208-BB57-1EEBC53500D7}">
      <dsp:nvSpPr>
        <dsp:cNvPr id="0" name=""/>
        <dsp:cNvSpPr/>
      </dsp:nvSpPr>
      <dsp:spPr>
        <a:xfrm>
          <a:off x="5988538" y="239162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843CA-5589-46DC-A729-916F903F64C8}">
      <dsp:nvSpPr>
        <dsp:cNvPr id="0" name=""/>
        <dsp:cNvSpPr/>
      </dsp:nvSpPr>
      <dsp:spPr>
        <a:xfrm>
          <a:off x="3554" y="0"/>
          <a:ext cx="2879317" cy="42617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Предметные:</a:t>
          </a:r>
          <a:endParaRPr lang="ru-RU" sz="2000" b="1" kern="1200" dirty="0"/>
        </a:p>
      </dsp:txBody>
      <dsp:txXfrm>
        <a:off x="3554" y="0"/>
        <a:ext cx="2879317" cy="1278524"/>
      </dsp:txXfrm>
    </dsp:sp>
    <dsp:sp modelId="{DF7FB3AA-3DDD-44A8-8A2D-92B2FEDF7E5B}">
      <dsp:nvSpPr>
        <dsp:cNvPr id="0" name=""/>
        <dsp:cNvSpPr/>
      </dsp:nvSpPr>
      <dsp:spPr>
        <a:xfrm>
          <a:off x="333082" y="1279330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 владеют креативными способами изображения предметов и явлений, создают свой неповторимый образ</a:t>
          </a:r>
          <a:endParaRPr lang="ru-RU" sz="800" kern="1200" dirty="0"/>
        </a:p>
      </dsp:txBody>
      <dsp:txXfrm>
        <a:off x="347522" y="1293770"/>
        <a:ext cx="2191380" cy="464144"/>
      </dsp:txXfrm>
    </dsp:sp>
    <dsp:sp modelId="{19AAF32B-8714-422D-90EB-E0DDAE5E465E}">
      <dsp:nvSpPr>
        <dsp:cNvPr id="0" name=""/>
        <dsp:cNvSpPr/>
      </dsp:nvSpPr>
      <dsp:spPr>
        <a:xfrm>
          <a:off x="333082" y="1848205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 знают</a:t>
          </a:r>
          <a:r>
            <a:rPr lang="ru-RU" sz="800" kern="1200" dirty="0" smtClean="0"/>
            <a:t> особенности изобразительных средств при работе на световом планшете</a:t>
          </a:r>
          <a:endParaRPr lang="ru-RU" sz="800" b="0" i="0" kern="1200" dirty="0" smtClean="0"/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347522" y="1862645"/>
        <a:ext cx="2191380" cy="464144"/>
      </dsp:txXfrm>
    </dsp:sp>
    <dsp:sp modelId="{EBCFB14E-8777-4803-B4E4-017484E7054E}">
      <dsp:nvSpPr>
        <dsp:cNvPr id="0" name=""/>
        <dsp:cNvSpPr/>
      </dsp:nvSpPr>
      <dsp:spPr>
        <a:xfrm>
          <a:off x="333082" y="2417079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 </a:t>
          </a:r>
          <a:r>
            <a:rPr lang="ru-RU" sz="800" kern="1200" dirty="0" smtClean="0"/>
            <a:t>умеют работать с ближним и дальним планом, создавать реалистичные эффекты свечения предметов </a:t>
          </a:r>
          <a:endParaRPr lang="ru-RU" sz="800" kern="1200" dirty="0"/>
        </a:p>
      </dsp:txBody>
      <dsp:txXfrm>
        <a:off x="347522" y="2431519"/>
        <a:ext cx="2191380" cy="464144"/>
      </dsp:txXfrm>
    </dsp:sp>
    <dsp:sp modelId="{0803248F-6214-4192-8570-B40A307CB32E}">
      <dsp:nvSpPr>
        <dsp:cNvPr id="0" name=""/>
        <dsp:cNvSpPr/>
      </dsp:nvSpPr>
      <dsp:spPr>
        <a:xfrm>
          <a:off x="333082" y="2985954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Обучающиеся умеют  </a:t>
          </a:r>
          <a:r>
            <a:rPr lang="ru-RU" sz="800" kern="1200" dirty="0" smtClean="0"/>
            <a:t>комбинировать техники работы при рисовании светом</a:t>
          </a:r>
          <a:endParaRPr lang="ru-RU" sz="800" kern="1200" dirty="0"/>
        </a:p>
      </dsp:txBody>
      <dsp:txXfrm>
        <a:off x="347522" y="3000394"/>
        <a:ext cx="2191380" cy="464144"/>
      </dsp:txXfrm>
    </dsp:sp>
    <dsp:sp modelId="{57068ABA-6C94-4081-A396-5766C3CC1B4B}">
      <dsp:nvSpPr>
        <dsp:cNvPr id="0" name=""/>
        <dsp:cNvSpPr/>
      </dsp:nvSpPr>
      <dsp:spPr>
        <a:xfrm>
          <a:off x="333082" y="3554828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У обучающихся развито образное художественное мышление и умение самостоятельно выразить свой замысел в световом </a:t>
          </a:r>
          <a:r>
            <a:rPr lang="ru-RU" sz="800" kern="1200" dirty="0" smtClean="0"/>
            <a:t>изображении</a:t>
          </a:r>
          <a:endParaRPr lang="ru-RU" sz="800" kern="1200" dirty="0"/>
        </a:p>
      </dsp:txBody>
      <dsp:txXfrm>
        <a:off x="347522" y="3569268"/>
        <a:ext cx="2191380" cy="464144"/>
      </dsp:txXfrm>
    </dsp:sp>
    <dsp:sp modelId="{ED8EC2C2-C175-44EF-AB4A-EB0A32A1F709}">
      <dsp:nvSpPr>
        <dsp:cNvPr id="0" name=""/>
        <dsp:cNvSpPr/>
      </dsp:nvSpPr>
      <dsp:spPr>
        <a:xfrm>
          <a:off x="3091020" y="0"/>
          <a:ext cx="2775325" cy="42617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Метапредметные: </a:t>
          </a:r>
          <a:endParaRPr lang="ru-RU" sz="2000" b="1" kern="1200" dirty="0"/>
        </a:p>
      </dsp:txBody>
      <dsp:txXfrm>
        <a:off x="3091020" y="0"/>
        <a:ext cx="2775325" cy="1278524"/>
      </dsp:txXfrm>
    </dsp:sp>
    <dsp:sp modelId="{1498B5F1-E6F2-45F9-8D55-7C83AB9034A2}">
      <dsp:nvSpPr>
        <dsp:cNvPr id="0" name=""/>
        <dsp:cNvSpPr/>
      </dsp:nvSpPr>
      <dsp:spPr>
        <a:xfrm>
          <a:off x="3368553" y="1278888"/>
          <a:ext cx="2220260" cy="83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Обучающиеся передают в художественно – творческой деятельности характер, эмоциональное состояние и свое отношение к природе, человеку, обществу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 dirty="0">
            <a:solidFill>
              <a:srgbClr val="FF0000"/>
            </a:solidFill>
          </a:endParaRPr>
        </a:p>
      </dsp:txBody>
      <dsp:txXfrm>
        <a:off x="3393076" y="1303411"/>
        <a:ext cx="2171214" cy="788216"/>
      </dsp:txXfrm>
    </dsp:sp>
    <dsp:sp modelId="{7C55C2C8-F0F7-49C5-A60B-4B139F3455EC}">
      <dsp:nvSpPr>
        <dsp:cNvPr id="0" name=""/>
        <dsp:cNvSpPr/>
      </dsp:nvSpPr>
      <dsp:spPr>
        <a:xfrm>
          <a:off x="3368553" y="2244960"/>
          <a:ext cx="2220260" cy="83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Обучающиеся умеют анализировать, сравнивать, выделять главное, обобщать</a:t>
          </a:r>
          <a:endParaRPr lang="ru-RU" sz="800" kern="1200" dirty="0"/>
        </a:p>
      </dsp:txBody>
      <dsp:txXfrm>
        <a:off x="3393076" y="2269483"/>
        <a:ext cx="2171214" cy="788216"/>
      </dsp:txXfrm>
    </dsp:sp>
    <dsp:sp modelId="{DAB397BD-FE89-47CF-95B7-99AD6B971246}">
      <dsp:nvSpPr>
        <dsp:cNvPr id="0" name=""/>
        <dsp:cNvSpPr/>
      </dsp:nvSpPr>
      <dsp:spPr>
        <a:xfrm>
          <a:off x="3368553" y="3211032"/>
          <a:ext cx="2220260" cy="83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>
                  <a:lumMod val="75000"/>
                </a:schemeClr>
              </a:solidFill>
            </a:rPr>
            <a:t>Обучающие владеют техникой рисования, посредством развития мелкой моторики рук и точности глазомера</a:t>
          </a:r>
          <a:endParaRPr lang="ru-RU" sz="8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393076" y="3235555"/>
        <a:ext cx="2171214" cy="788216"/>
      </dsp:txXfrm>
    </dsp:sp>
    <dsp:sp modelId="{DFB47539-3461-43AA-90F2-192A2A2BD941}">
      <dsp:nvSpPr>
        <dsp:cNvPr id="0" name=""/>
        <dsp:cNvSpPr/>
      </dsp:nvSpPr>
      <dsp:spPr>
        <a:xfrm>
          <a:off x="6078050" y="0"/>
          <a:ext cx="2775325" cy="42617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Личностные: </a:t>
          </a:r>
          <a:endParaRPr lang="ru-RU" sz="2000" b="1" kern="1200" dirty="0"/>
        </a:p>
      </dsp:txBody>
      <dsp:txXfrm>
        <a:off x="6078050" y="0"/>
        <a:ext cx="2775325" cy="1278524"/>
      </dsp:txXfrm>
    </dsp:sp>
    <dsp:sp modelId="{D5FF108B-7E16-4BB6-8736-E51D631BF2AF}">
      <dsp:nvSpPr>
        <dsp:cNvPr id="0" name=""/>
        <dsp:cNvSpPr/>
      </dsp:nvSpPr>
      <dsp:spPr>
        <a:xfrm>
          <a:off x="6403982" y="3529733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Обучающиеся рационально и эмоционально воспринимают социальную </a:t>
          </a:r>
          <a:r>
            <a:rPr lang="ru-RU" sz="800" b="0" i="0" kern="1200" dirty="0" smtClean="0"/>
            <a:t>действительность, сформированы гражданские, патриотические и нравственные идеалы</a:t>
          </a:r>
          <a:endParaRPr lang="ru-RU" sz="800" kern="1200" dirty="0"/>
        </a:p>
      </dsp:txBody>
      <dsp:txXfrm>
        <a:off x="6418422" y="3544173"/>
        <a:ext cx="2191380" cy="464144"/>
      </dsp:txXfrm>
    </dsp:sp>
    <dsp:sp modelId="{8DFB4959-1AC2-4D9B-A566-8191F9C6F334}">
      <dsp:nvSpPr>
        <dsp:cNvPr id="0" name=""/>
        <dsp:cNvSpPr/>
      </dsp:nvSpPr>
      <dsp:spPr>
        <a:xfrm>
          <a:off x="6405159" y="1266316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chemeClr val="tx1">
                  <a:lumMod val="75000"/>
                </a:schemeClr>
              </a:solidFill>
            </a:rPr>
            <a:t>Обучающиеся </a:t>
          </a:r>
          <a:r>
            <a:rPr lang="ru-RU" sz="800" b="0" i="0" kern="1200" dirty="0" smtClean="0">
              <a:solidFill>
                <a:schemeClr val="tx1">
                  <a:lumMod val="75000"/>
                </a:schemeClr>
              </a:solidFill>
            </a:rPr>
            <a:t>ответственно относятся к </a:t>
          </a:r>
          <a:r>
            <a:rPr lang="ru-RU" sz="800" b="0" i="0" kern="1200" dirty="0" smtClean="0">
              <a:solidFill>
                <a:schemeClr val="tx1">
                  <a:lumMod val="75000"/>
                </a:schemeClr>
              </a:solidFill>
            </a:rPr>
            <a:t>учению</a:t>
          </a:r>
          <a:r>
            <a:rPr lang="ru-RU" sz="800" b="0" i="0" kern="1200" dirty="0" smtClean="0">
              <a:solidFill>
                <a:schemeClr val="tx1">
                  <a:lumMod val="75000"/>
                </a:schemeClr>
              </a:solidFill>
            </a:rPr>
            <a:t>, владеют способностью к саморазвитию и самообразованию на </a:t>
          </a:r>
          <a:r>
            <a:rPr lang="ru-RU" sz="800" b="0" i="0" kern="1200" dirty="0" smtClean="0">
              <a:solidFill>
                <a:schemeClr val="tx1">
                  <a:lumMod val="75000"/>
                </a:schemeClr>
              </a:solidFill>
            </a:rPr>
            <a:t>основе мотивации к обучению и познанию</a:t>
          </a:r>
          <a:endParaRPr lang="ru-RU" sz="8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6419599" y="1280756"/>
        <a:ext cx="2191380" cy="464144"/>
      </dsp:txXfrm>
    </dsp:sp>
    <dsp:sp modelId="{069B7ABD-7FC5-430B-8897-D2471C00ED51}">
      <dsp:nvSpPr>
        <dsp:cNvPr id="0" name=""/>
        <dsp:cNvSpPr/>
      </dsp:nvSpPr>
      <dsp:spPr>
        <a:xfrm>
          <a:off x="6403982" y="2406687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Обучающиеся </a:t>
          </a:r>
          <a:r>
            <a:rPr lang="ru-RU" sz="800" b="0" i="0" kern="1200" dirty="0" smtClean="0"/>
            <a:t> умеют устанавливать контакт со сверстниками, формулировать собственное мнение и позицию, социализация </a:t>
          </a:r>
          <a:r>
            <a:rPr lang="ru-RU" sz="800" b="0" i="0" kern="1200" dirty="0" smtClean="0"/>
            <a:t>и адаптация личности ребенка</a:t>
          </a:r>
          <a:endParaRPr lang="ru-RU" sz="800" kern="1200" dirty="0"/>
        </a:p>
      </dsp:txBody>
      <dsp:txXfrm>
        <a:off x="6418422" y="2421127"/>
        <a:ext cx="2191380" cy="464144"/>
      </dsp:txXfrm>
    </dsp:sp>
    <dsp:sp modelId="{FE42FB53-5DA3-468E-B19D-7617C54CE795}">
      <dsp:nvSpPr>
        <dsp:cNvPr id="0" name=""/>
        <dsp:cNvSpPr/>
      </dsp:nvSpPr>
      <dsp:spPr>
        <a:xfrm>
          <a:off x="6403982" y="1842956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У обучающихся развиты эстетические чувства, доброжелательность, эмоциональная отзывчивость, умение понимать и сопереживать чувствам других людей</a:t>
          </a:r>
          <a:endParaRPr lang="ru-RU" sz="800" kern="1200" dirty="0"/>
        </a:p>
      </dsp:txBody>
      <dsp:txXfrm>
        <a:off x="6418422" y="1857396"/>
        <a:ext cx="2191380" cy="464144"/>
      </dsp:txXfrm>
    </dsp:sp>
    <dsp:sp modelId="{522C2CD9-E88A-4D8D-9D3C-92B0E20410E3}">
      <dsp:nvSpPr>
        <dsp:cNvPr id="0" name=""/>
        <dsp:cNvSpPr/>
      </dsp:nvSpPr>
      <dsp:spPr>
        <a:xfrm>
          <a:off x="6403982" y="2983330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 освоили начальные формы познавательной и личностной рефлексии, научились оценивать свою работу, находить её достоинства и недостатки</a:t>
          </a:r>
          <a:endParaRPr lang="ru-RU" sz="800" kern="1200" dirty="0"/>
        </a:p>
      </dsp:txBody>
      <dsp:txXfrm>
        <a:off x="6418422" y="2997770"/>
        <a:ext cx="2191380" cy="4641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7228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154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088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277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915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76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60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19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31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475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61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957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5772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04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116300" y="0"/>
            <a:ext cx="5027700" cy="2969600"/>
            <a:chOff x="2353750" y="745575"/>
            <a:chExt cx="5027700" cy="2969600"/>
          </a:xfrm>
        </p:grpSpPr>
        <p:sp>
          <p:nvSpPr>
            <p:cNvPr id="10" name="Google Shape;10;p2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14" name="Google Shape;14;p2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428750" y="1420689"/>
            <a:ext cx="6286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relega One"/>
              <a:buNone/>
              <a:defRPr sz="6900"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428750" y="3346900"/>
            <a:ext cx="62865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10800000">
            <a:off x="-760775" y="4366725"/>
            <a:ext cx="1633375" cy="237275"/>
            <a:chOff x="1263450" y="3868700"/>
            <a:chExt cx="1633375" cy="237275"/>
          </a:xfrm>
        </p:grpSpPr>
        <p:sp>
          <p:nvSpPr>
            <p:cNvPr id="20" name="Google Shape;20;p2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754450" y="36005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90825" y="46040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203850" y="383280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17"/>
          <p:cNvGrpSpPr/>
          <p:nvPr/>
        </p:nvGrpSpPr>
        <p:grpSpPr>
          <a:xfrm>
            <a:off x="5441100" y="0"/>
            <a:ext cx="3702901" cy="2187110"/>
            <a:chOff x="2353750" y="745575"/>
            <a:chExt cx="5027700" cy="2969600"/>
          </a:xfrm>
        </p:grpSpPr>
        <p:sp>
          <p:nvSpPr>
            <p:cNvPr id="408" name="Google Shape;408;p17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412" name="Google Shape;412;p17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415;p17"/>
          <p:cNvSpPr/>
          <p:nvPr/>
        </p:nvSpPr>
        <p:spPr>
          <a:xfrm>
            <a:off x="235200" y="757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7"/>
          <p:cNvSpPr/>
          <p:nvPr/>
        </p:nvSpPr>
        <p:spPr>
          <a:xfrm>
            <a:off x="8297850" y="446695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7"/>
          <p:cNvSpPr txBox="1">
            <a:spLocks noGrp="1"/>
          </p:cNvSpPr>
          <p:nvPr>
            <p:ph type="title"/>
          </p:nvPr>
        </p:nvSpPr>
        <p:spPr>
          <a:xfrm>
            <a:off x="720000" y="1354363"/>
            <a:ext cx="35940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7"/>
          <p:cNvSpPr txBox="1">
            <a:spLocks noGrp="1"/>
          </p:cNvSpPr>
          <p:nvPr>
            <p:ph type="subTitle" idx="1"/>
          </p:nvPr>
        </p:nvSpPr>
        <p:spPr>
          <a:xfrm>
            <a:off x="720000" y="2986350"/>
            <a:ext cx="3594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7"/>
          <p:cNvSpPr>
            <a:spLocks noGrp="1"/>
          </p:cNvSpPr>
          <p:nvPr>
            <p:ph type="pic" idx="2"/>
          </p:nvPr>
        </p:nvSpPr>
        <p:spPr>
          <a:xfrm>
            <a:off x="5144497" y="560511"/>
            <a:ext cx="2890800" cy="4044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420" name="Google Shape;420;p17"/>
          <p:cNvSpPr/>
          <p:nvPr/>
        </p:nvSpPr>
        <p:spPr>
          <a:xfrm>
            <a:off x="3635525" y="185525"/>
            <a:ext cx="493615" cy="482624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19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458" name="Google Shape;458;p19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19"/>
          <p:cNvGrpSpPr/>
          <p:nvPr/>
        </p:nvGrpSpPr>
        <p:grpSpPr>
          <a:xfrm rot="10800000" flipH="1">
            <a:off x="4116300" y="2173900"/>
            <a:ext cx="5027700" cy="2969600"/>
            <a:chOff x="2353750" y="745575"/>
            <a:chExt cx="5027700" cy="2969600"/>
          </a:xfrm>
        </p:grpSpPr>
        <p:sp>
          <p:nvSpPr>
            <p:cNvPr id="461" name="Google Shape;461;p19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19"/>
          <p:cNvSpPr txBox="1">
            <a:spLocks noGrp="1"/>
          </p:cNvSpPr>
          <p:nvPr>
            <p:ph type="title"/>
          </p:nvPr>
        </p:nvSpPr>
        <p:spPr>
          <a:xfrm>
            <a:off x="5234200" y="1313850"/>
            <a:ext cx="29499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9"/>
          <p:cNvSpPr txBox="1">
            <a:spLocks noGrp="1"/>
          </p:cNvSpPr>
          <p:nvPr>
            <p:ph type="subTitle" idx="1"/>
          </p:nvPr>
        </p:nvSpPr>
        <p:spPr>
          <a:xfrm>
            <a:off x="5234340" y="2317950"/>
            <a:ext cx="2949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6" name="Google Shape;466;p19"/>
          <p:cNvGrpSpPr/>
          <p:nvPr/>
        </p:nvGrpSpPr>
        <p:grpSpPr>
          <a:xfrm rot="10800000">
            <a:off x="-650175" y="4605100"/>
            <a:ext cx="1633375" cy="237275"/>
            <a:chOff x="1263450" y="3868700"/>
            <a:chExt cx="1633375" cy="237275"/>
          </a:xfrm>
        </p:grpSpPr>
        <p:sp>
          <p:nvSpPr>
            <p:cNvPr id="467" name="Google Shape;467;p19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9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19"/>
          <p:cNvSpPr/>
          <p:nvPr/>
        </p:nvSpPr>
        <p:spPr>
          <a:xfrm>
            <a:off x="7254250" y="45275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9"/>
          <p:cNvSpPr/>
          <p:nvPr/>
        </p:nvSpPr>
        <p:spPr>
          <a:xfrm>
            <a:off x="6385287" y="2228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20"/>
          <p:cNvGrpSpPr/>
          <p:nvPr/>
        </p:nvGrpSpPr>
        <p:grpSpPr>
          <a:xfrm rot="10800000" flipH="1">
            <a:off x="5886395" y="3219328"/>
            <a:ext cx="3257447" cy="1924004"/>
            <a:chOff x="2353750" y="745575"/>
            <a:chExt cx="5027700" cy="2969600"/>
          </a:xfrm>
        </p:grpSpPr>
        <p:sp>
          <p:nvSpPr>
            <p:cNvPr id="488" name="Google Shape;488;p20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20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492" name="Google Shape;492;p20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20"/>
          <p:cNvSpPr txBox="1">
            <a:spLocks noGrp="1"/>
          </p:cNvSpPr>
          <p:nvPr>
            <p:ph type="subTitle" idx="1"/>
          </p:nvPr>
        </p:nvSpPr>
        <p:spPr>
          <a:xfrm>
            <a:off x="4752674" y="2530801"/>
            <a:ext cx="2505600" cy="12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2"/>
          </p:nvPr>
        </p:nvSpPr>
        <p:spPr>
          <a:xfrm>
            <a:off x="720000" y="2530801"/>
            <a:ext cx="2505600" cy="12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20"/>
          <p:cNvSpPr txBox="1">
            <a:spLocks noGrp="1"/>
          </p:cNvSpPr>
          <p:nvPr>
            <p:ph type="subTitle" idx="3"/>
          </p:nvPr>
        </p:nvSpPr>
        <p:spPr>
          <a:xfrm>
            <a:off x="720000" y="204317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8" name="Google Shape;498;p20"/>
          <p:cNvSpPr txBox="1">
            <a:spLocks noGrp="1"/>
          </p:cNvSpPr>
          <p:nvPr>
            <p:ph type="subTitle" idx="4"/>
          </p:nvPr>
        </p:nvSpPr>
        <p:spPr>
          <a:xfrm>
            <a:off x="4752675" y="204317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99" name="Google Shape;499;p20"/>
          <p:cNvGrpSpPr/>
          <p:nvPr/>
        </p:nvGrpSpPr>
        <p:grpSpPr>
          <a:xfrm rot="5400000">
            <a:off x="3265525" y="5302050"/>
            <a:ext cx="1633375" cy="237275"/>
            <a:chOff x="1263450" y="3868700"/>
            <a:chExt cx="1633375" cy="237275"/>
          </a:xfrm>
        </p:grpSpPr>
        <p:sp>
          <p:nvSpPr>
            <p:cNvPr id="500" name="Google Shape;500;p20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0"/>
          <p:cNvSpPr/>
          <p:nvPr/>
        </p:nvSpPr>
        <p:spPr>
          <a:xfrm>
            <a:off x="228425" y="169075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0"/>
          <p:cNvSpPr/>
          <p:nvPr/>
        </p:nvSpPr>
        <p:spPr>
          <a:xfrm>
            <a:off x="8235850" y="35387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0"/>
          <p:cNvSpPr/>
          <p:nvPr/>
        </p:nvSpPr>
        <p:spPr>
          <a:xfrm rot="-5400000">
            <a:off x="7824460" y="2512002"/>
            <a:ext cx="461963" cy="451677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2"/>
          <p:cNvSpPr/>
          <p:nvPr/>
        </p:nvSpPr>
        <p:spPr>
          <a:xfrm>
            <a:off x="7580050" y="0"/>
            <a:ext cx="1563935" cy="1802547"/>
          </a:xfrm>
          <a:custGeom>
            <a:avLst/>
            <a:gdLst/>
            <a:ahLst/>
            <a:cxnLst/>
            <a:rect l="l" t="t" r="r" b="b"/>
            <a:pathLst>
              <a:path w="103060" h="118784" extrusionOk="0">
                <a:moveTo>
                  <a:pt x="97675" y="48149"/>
                </a:moveTo>
                <a:cubicBezTo>
                  <a:pt x="97686" y="48149"/>
                  <a:pt x="97697" y="48149"/>
                  <a:pt x="97708" y="48149"/>
                </a:cubicBezTo>
                <a:cubicBezTo>
                  <a:pt x="99654" y="48166"/>
                  <a:pt x="101149" y="49686"/>
                  <a:pt x="101132" y="51640"/>
                </a:cubicBezTo>
                <a:cubicBezTo>
                  <a:pt x="101123" y="53580"/>
                  <a:pt x="99611" y="55064"/>
                  <a:pt x="97665" y="55064"/>
                </a:cubicBezTo>
                <a:cubicBezTo>
                  <a:pt x="97660" y="55064"/>
                  <a:pt x="97654" y="55064"/>
                  <a:pt x="97649" y="55064"/>
                </a:cubicBezTo>
                <a:cubicBezTo>
                  <a:pt x="95703" y="55055"/>
                  <a:pt x="94200" y="53535"/>
                  <a:pt x="94217" y="51581"/>
                </a:cubicBezTo>
                <a:cubicBezTo>
                  <a:pt x="94225" y="49646"/>
                  <a:pt x="95737" y="48149"/>
                  <a:pt x="97675" y="48149"/>
                </a:cubicBezTo>
                <a:close/>
                <a:moveTo>
                  <a:pt x="25723" y="0"/>
                </a:moveTo>
                <a:cubicBezTo>
                  <a:pt x="25468" y="297"/>
                  <a:pt x="25239" y="620"/>
                  <a:pt x="24967" y="900"/>
                </a:cubicBezTo>
                <a:cubicBezTo>
                  <a:pt x="19309" y="6567"/>
                  <a:pt x="13584" y="12165"/>
                  <a:pt x="8003" y="17899"/>
                </a:cubicBezTo>
                <a:cubicBezTo>
                  <a:pt x="2303" y="23743"/>
                  <a:pt x="0" y="30802"/>
                  <a:pt x="1207" y="38881"/>
                </a:cubicBezTo>
                <a:cubicBezTo>
                  <a:pt x="3037" y="51136"/>
                  <a:pt x="13630" y="59695"/>
                  <a:pt x="25408" y="59695"/>
                </a:cubicBezTo>
                <a:cubicBezTo>
                  <a:pt x="27517" y="59695"/>
                  <a:pt x="29664" y="59420"/>
                  <a:pt x="31805" y="58844"/>
                </a:cubicBezTo>
                <a:cubicBezTo>
                  <a:pt x="36104" y="57680"/>
                  <a:pt x="39799" y="55497"/>
                  <a:pt x="42942" y="52345"/>
                </a:cubicBezTo>
                <a:cubicBezTo>
                  <a:pt x="53883" y="41404"/>
                  <a:pt x="64833" y="30463"/>
                  <a:pt x="75783" y="19521"/>
                </a:cubicBezTo>
                <a:cubicBezTo>
                  <a:pt x="76114" y="19190"/>
                  <a:pt x="76429" y="18842"/>
                  <a:pt x="76802" y="18561"/>
                </a:cubicBezTo>
                <a:cubicBezTo>
                  <a:pt x="77511" y="18035"/>
                  <a:pt x="78260" y="17761"/>
                  <a:pt x="79042" y="17761"/>
                </a:cubicBezTo>
                <a:cubicBezTo>
                  <a:pt x="79535" y="17761"/>
                  <a:pt x="80041" y="17871"/>
                  <a:pt x="80557" y="18094"/>
                </a:cubicBezTo>
                <a:cubicBezTo>
                  <a:pt x="81882" y="18672"/>
                  <a:pt x="82647" y="19700"/>
                  <a:pt x="82808" y="21144"/>
                </a:cubicBezTo>
                <a:cubicBezTo>
                  <a:pt x="82953" y="22460"/>
                  <a:pt x="82452" y="23522"/>
                  <a:pt x="81517" y="24440"/>
                </a:cubicBezTo>
                <a:cubicBezTo>
                  <a:pt x="76599" y="29341"/>
                  <a:pt x="71697" y="34251"/>
                  <a:pt x="66787" y="39161"/>
                </a:cubicBezTo>
                <a:cubicBezTo>
                  <a:pt x="55234" y="50714"/>
                  <a:pt x="43664" y="62259"/>
                  <a:pt x="32119" y="73829"/>
                </a:cubicBezTo>
                <a:cubicBezTo>
                  <a:pt x="28373" y="77592"/>
                  <a:pt x="27099" y="82128"/>
                  <a:pt x="28356" y="87276"/>
                </a:cubicBezTo>
                <a:cubicBezTo>
                  <a:pt x="29859" y="93426"/>
                  <a:pt x="35523" y="97645"/>
                  <a:pt x="41710" y="97645"/>
                </a:cubicBezTo>
                <a:cubicBezTo>
                  <a:pt x="42377" y="97645"/>
                  <a:pt x="43049" y="97596"/>
                  <a:pt x="43723" y="97495"/>
                </a:cubicBezTo>
                <a:cubicBezTo>
                  <a:pt x="46858" y="97028"/>
                  <a:pt x="49508" y="95652"/>
                  <a:pt x="51743" y="93418"/>
                </a:cubicBezTo>
                <a:cubicBezTo>
                  <a:pt x="62964" y="82188"/>
                  <a:pt x="74195" y="70957"/>
                  <a:pt x="85425" y="59736"/>
                </a:cubicBezTo>
                <a:cubicBezTo>
                  <a:pt x="85680" y="59481"/>
                  <a:pt x="85934" y="59209"/>
                  <a:pt x="86206" y="58971"/>
                </a:cubicBezTo>
                <a:cubicBezTo>
                  <a:pt x="86992" y="58276"/>
                  <a:pt x="87961" y="57932"/>
                  <a:pt x="88923" y="57932"/>
                </a:cubicBezTo>
                <a:cubicBezTo>
                  <a:pt x="89937" y="57932"/>
                  <a:pt x="90943" y="58315"/>
                  <a:pt x="91719" y="59073"/>
                </a:cubicBezTo>
                <a:cubicBezTo>
                  <a:pt x="93240" y="60560"/>
                  <a:pt x="93350" y="62938"/>
                  <a:pt x="91957" y="64578"/>
                </a:cubicBezTo>
                <a:cubicBezTo>
                  <a:pt x="91677" y="64909"/>
                  <a:pt x="91354" y="65198"/>
                  <a:pt x="91057" y="65512"/>
                </a:cubicBezTo>
                <a:cubicBezTo>
                  <a:pt x="84541" y="72308"/>
                  <a:pt x="81746" y="80404"/>
                  <a:pt x="82808" y="89740"/>
                </a:cubicBezTo>
                <a:cubicBezTo>
                  <a:pt x="83564" y="96357"/>
                  <a:pt x="86410" y="102049"/>
                  <a:pt x="91108" y="106789"/>
                </a:cubicBezTo>
                <a:cubicBezTo>
                  <a:pt x="94735" y="110442"/>
                  <a:pt x="98388" y="114069"/>
                  <a:pt x="102024" y="117713"/>
                </a:cubicBezTo>
                <a:cubicBezTo>
                  <a:pt x="102372" y="118061"/>
                  <a:pt x="102712" y="118427"/>
                  <a:pt x="103060" y="118783"/>
                </a:cubicBezTo>
                <a:lnTo>
                  <a:pt x="103060" y="20328"/>
                </a:lnTo>
                <a:cubicBezTo>
                  <a:pt x="102763" y="20642"/>
                  <a:pt x="102482" y="20965"/>
                  <a:pt x="102177" y="21271"/>
                </a:cubicBezTo>
                <a:cubicBezTo>
                  <a:pt x="90700" y="32748"/>
                  <a:pt x="79215" y="44224"/>
                  <a:pt x="67738" y="55701"/>
                </a:cubicBezTo>
                <a:cubicBezTo>
                  <a:pt x="67475" y="55964"/>
                  <a:pt x="67237" y="56253"/>
                  <a:pt x="66923" y="56431"/>
                </a:cubicBezTo>
                <a:cubicBezTo>
                  <a:pt x="66849" y="56473"/>
                  <a:pt x="66748" y="56492"/>
                  <a:pt x="66641" y="56492"/>
                </a:cubicBezTo>
                <a:cubicBezTo>
                  <a:pt x="66489" y="56492"/>
                  <a:pt x="66324" y="56454"/>
                  <a:pt x="66209" y="56389"/>
                </a:cubicBezTo>
                <a:cubicBezTo>
                  <a:pt x="65912" y="56227"/>
                  <a:pt x="65870" y="55888"/>
                  <a:pt x="66065" y="55607"/>
                </a:cubicBezTo>
                <a:cubicBezTo>
                  <a:pt x="66269" y="55318"/>
                  <a:pt x="66541" y="55064"/>
                  <a:pt x="66795" y="54800"/>
                </a:cubicBezTo>
                <a:cubicBezTo>
                  <a:pt x="75715" y="45881"/>
                  <a:pt x="84643" y="36961"/>
                  <a:pt x="93563" y="28041"/>
                </a:cubicBezTo>
                <a:cubicBezTo>
                  <a:pt x="96731" y="24873"/>
                  <a:pt x="99891" y="21704"/>
                  <a:pt x="103060" y="18536"/>
                </a:cubicBezTo>
                <a:lnTo>
                  <a:pt x="103060" y="5377"/>
                </a:lnTo>
                <a:cubicBezTo>
                  <a:pt x="101208" y="7331"/>
                  <a:pt x="99416" y="9344"/>
                  <a:pt x="97479" y="11205"/>
                </a:cubicBezTo>
                <a:cubicBezTo>
                  <a:pt x="96011" y="12617"/>
                  <a:pt x="94126" y="13316"/>
                  <a:pt x="92230" y="13316"/>
                </a:cubicBezTo>
                <a:cubicBezTo>
                  <a:pt x="90363" y="13316"/>
                  <a:pt x="88484" y="12638"/>
                  <a:pt x="86979" y="11298"/>
                </a:cubicBezTo>
                <a:cubicBezTo>
                  <a:pt x="86283" y="10678"/>
                  <a:pt x="85629" y="10007"/>
                  <a:pt x="84966" y="9361"/>
                </a:cubicBezTo>
                <a:cubicBezTo>
                  <a:pt x="83106" y="7560"/>
                  <a:pt x="80879" y="6660"/>
                  <a:pt x="78653" y="6660"/>
                </a:cubicBezTo>
                <a:cubicBezTo>
                  <a:pt x="76385" y="6660"/>
                  <a:pt x="74118" y="7594"/>
                  <a:pt x="72241" y="9463"/>
                </a:cubicBezTo>
                <a:cubicBezTo>
                  <a:pt x="68265" y="13422"/>
                  <a:pt x="64298" y="17397"/>
                  <a:pt x="60339" y="21373"/>
                </a:cubicBezTo>
                <a:cubicBezTo>
                  <a:pt x="59660" y="22053"/>
                  <a:pt x="58912" y="22545"/>
                  <a:pt x="57910" y="22579"/>
                </a:cubicBezTo>
                <a:cubicBezTo>
                  <a:pt x="57872" y="22580"/>
                  <a:pt x="57834" y="22581"/>
                  <a:pt x="57796" y="22581"/>
                </a:cubicBezTo>
                <a:cubicBezTo>
                  <a:pt x="56459" y="22581"/>
                  <a:pt x="55438" y="21993"/>
                  <a:pt x="54826" y="20787"/>
                </a:cubicBezTo>
                <a:cubicBezTo>
                  <a:pt x="54181" y="19504"/>
                  <a:pt x="54359" y="18255"/>
                  <a:pt x="55285" y="17168"/>
                </a:cubicBezTo>
                <a:cubicBezTo>
                  <a:pt x="55829" y="16539"/>
                  <a:pt x="56449" y="15979"/>
                  <a:pt x="57035" y="15393"/>
                </a:cubicBezTo>
                <a:cubicBezTo>
                  <a:pt x="57969" y="14450"/>
                  <a:pt x="58912" y="13507"/>
                  <a:pt x="59847" y="12572"/>
                </a:cubicBezTo>
                <a:cubicBezTo>
                  <a:pt x="60263" y="12165"/>
                  <a:pt x="60569" y="11706"/>
                  <a:pt x="60603" y="11103"/>
                </a:cubicBezTo>
                <a:cubicBezTo>
                  <a:pt x="60645" y="10262"/>
                  <a:pt x="60314" y="9608"/>
                  <a:pt x="59583" y="9200"/>
                </a:cubicBezTo>
                <a:cubicBezTo>
                  <a:pt x="59249" y="9011"/>
                  <a:pt x="58907" y="8917"/>
                  <a:pt x="58567" y="8917"/>
                </a:cubicBezTo>
                <a:cubicBezTo>
                  <a:pt x="58175" y="8917"/>
                  <a:pt x="57786" y="9043"/>
                  <a:pt x="57417" y="9293"/>
                </a:cubicBezTo>
                <a:cubicBezTo>
                  <a:pt x="57120" y="9497"/>
                  <a:pt x="56873" y="9778"/>
                  <a:pt x="56619" y="10041"/>
                </a:cubicBezTo>
                <a:cubicBezTo>
                  <a:pt x="52346" y="14305"/>
                  <a:pt x="48064" y="18578"/>
                  <a:pt x="43800" y="22860"/>
                </a:cubicBezTo>
                <a:cubicBezTo>
                  <a:pt x="42579" y="24081"/>
                  <a:pt x="41149" y="24781"/>
                  <a:pt x="39417" y="24781"/>
                </a:cubicBezTo>
                <a:cubicBezTo>
                  <a:pt x="39366" y="24781"/>
                  <a:pt x="39315" y="24781"/>
                  <a:pt x="39264" y="24779"/>
                </a:cubicBezTo>
                <a:cubicBezTo>
                  <a:pt x="36851" y="24712"/>
                  <a:pt x="35050" y="23599"/>
                  <a:pt x="33971" y="21475"/>
                </a:cubicBezTo>
                <a:cubicBezTo>
                  <a:pt x="32867" y="19309"/>
                  <a:pt x="33105" y="17168"/>
                  <a:pt x="34507" y="15180"/>
                </a:cubicBezTo>
                <a:cubicBezTo>
                  <a:pt x="34787" y="14773"/>
                  <a:pt x="35152" y="14424"/>
                  <a:pt x="35500" y="14067"/>
                </a:cubicBezTo>
                <a:cubicBezTo>
                  <a:pt x="39884" y="9676"/>
                  <a:pt x="44276" y="5284"/>
                  <a:pt x="48667" y="892"/>
                </a:cubicBezTo>
                <a:cubicBezTo>
                  <a:pt x="48939" y="612"/>
                  <a:pt x="49186" y="297"/>
                  <a:pt x="494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2"/>
          <p:cNvSpPr/>
          <p:nvPr/>
        </p:nvSpPr>
        <p:spPr>
          <a:xfrm>
            <a:off x="8732777" y="1922112"/>
            <a:ext cx="165657" cy="166136"/>
          </a:xfrm>
          <a:custGeom>
            <a:avLst/>
            <a:gdLst/>
            <a:ahLst/>
            <a:cxnLst/>
            <a:rect l="l" t="t" r="r" b="b"/>
            <a:pathLst>
              <a:path w="8997" h="9023" extrusionOk="0">
                <a:moveTo>
                  <a:pt x="4498" y="1"/>
                </a:moveTo>
                <a:cubicBezTo>
                  <a:pt x="2048" y="1"/>
                  <a:pt x="26" y="2024"/>
                  <a:pt x="18" y="4486"/>
                </a:cubicBezTo>
                <a:cubicBezTo>
                  <a:pt x="1" y="6975"/>
                  <a:pt x="2005" y="9005"/>
                  <a:pt x="4477" y="9022"/>
                </a:cubicBezTo>
                <a:cubicBezTo>
                  <a:pt x="4493" y="9022"/>
                  <a:pt x="4508" y="9022"/>
                  <a:pt x="4523" y="9022"/>
                </a:cubicBezTo>
                <a:cubicBezTo>
                  <a:pt x="6958" y="9022"/>
                  <a:pt x="8971" y="7002"/>
                  <a:pt x="8988" y="4537"/>
                </a:cubicBezTo>
                <a:cubicBezTo>
                  <a:pt x="8997" y="2056"/>
                  <a:pt x="7000" y="26"/>
                  <a:pt x="4528" y="1"/>
                </a:cubicBezTo>
                <a:cubicBezTo>
                  <a:pt x="4518" y="1"/>
                  <a:pt x="4508" y="1"/>
                  <a:pt x="44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22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555" name="Google Shape;555;p22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2"/>
          <p:cNvSpPr txBox="1">
            <a:spLocks noGrp="1"/>
          </p:cNvSpPr>
          <p:nvPr>
            <p:ph type="subTitle" idx="1"/>
          </p:nvPr>
        </p:nvSpPr>
        <p:spPr>
          <a:xfrm>
            <a:off x="937626" y="25997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2"/>
          <p:cNvSpPr txBox="1">
            <a:spLocks noGrp="1"/>
          </p:cNvSpPr>
          <p:nvPr>
            <p:ph type="subTitle" idx="2"/>
          </p:nvPr>
        </p:nvSpPr>
        <p:spPr>
          <a:xfrm>
            <a:off x="3484347" y="25997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2"/>
          <p:cNvSpPr txBox="1">
            <a:spLocks noGrp="1"/>
          </p:cNvSpPr>
          <p:nvPr>
            <p:ph type="subTitle" idx="3"/>
          </p:nvPr>
        </p:nvSpPr>
        <p:spPr>
          <a:xfrm>
            <a:off x="6031074" y="25997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2"/>
          <p:cNvSpPr txBox="1">
            <a:spLocks noGrp="1"/>
          </p:cNvSpPr>
          <p:nvPr>
            <p:ph type="subTitle" idx="4"/>
          </p:nvPr>
        </p:nvSpPr>
        <p:spPr>
          <a:xfrm>
            <a:off x="937625" y="21451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3" name="Google Shape;563;p22"/>
          <p:cNvSpPr txBox="1">
            <a:spLocks noGrp="1"/>
          </p:cNvSpPr>
          <p:nvPr>
            <p:ph type="subTitle" idx="5"/>
          </p:nvPr>
        </p:nvSpPr>
        <p:spPr>
          <a:xfrm>
            <a:off x="3484350" y="21451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4" name="Google Shape;564;p22"/>
          <p:cNvSpPr txBox="1">
            <a:spLocks noGrp="1"/>
          </p:cNvSpPr>
          <p:nvPr>
            <p:ph type="subTitle" idx="6"/>
          </p:nvPr>
        </p:nvSpPr>
        <p:spPr>
          <a:xfrm>
            <a:off x="6031075" y="21451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/>
          <p:nvPr/>
        </p:nvSpPr>
        <p:spPr>
          <a:xfrm rot="-3610883">
            <a:off x="8343741" y="3177890"/>
            <a:ext cx="472090" cy="461578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2"/>
          <p:cNvSpPr/>
          <p:nvPr/>
        </p:nvSpPr>
        <p:spPr>
          <a:xfrm>
            <a:off x="-186350" y="44502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2"/>
          <p:cNvSpPr/>
          <p:nvPr/>
        </p:nvSpPr>
        <p:spPr>
          <a:xfrm>
            <a:off x="3855225" y="48452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8" name="Google Shape;568;p22"/>
          <p:cNvGrpSpPr/>
          <p:nvPr/>
        </p:nvGrpSpPr>
        <p:grpSpPr>
          <a:xfrm rot="10800000">
            <a:off x="-629675" y="4604000"/>
            <a:ext cx="1633375" cy="237275"/>
            <a:chOff x="1263450" y="3868700"/>
            <a:chExt cx="1633375" cy="237275"/>
          </a:xfrm>
        </p:grpSpPr>
        <p:sp>
          <p:nvSpPr>
            <p:cNvPr id="569" name="Google Shape;569;p22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9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793" name="Google Shape;793;p29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29"/>
          <p:cNvGrpSpPr/>
          <p:nvPr/>
        </p:nvGrpSpPr>
        <p:grpSpPr>
          <a:xfrm rot="10800000" flipH="1">
            <a:off x="5989634" y="3274938"/>
            <a:ext cx="3154379" cy="1863127"/>
            <a:chOff x="2353750" y="745575"/>
            <a:chExt cx="5027700" cy="2969600"/>
          </a:xfrm>
        </p:grpSpPr>
        <p:sp>
          <p:nvSpPr>
            <p:cNvPr id="796" name="Google Shape;796;p29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29"/>
          <p:cNvGrpSpPr/>
          <p:nvPr/>
        </p:nvGrpSpPr>
        <p:grpSpPr>
          <a:xfrm rot="10800000">
            <a:off x="0" y="4831300"/>
            <a:ext cx="1633375" cy="237275"/>
            <a:chOff x="1263450" y="3868700"/>
            <a:chExt cx="1633375" cy="237275"/>
          </a:xfrm>
        </p:grpSpPr>
        <p:sp>
          <p:nvSpPr>
            <p:cNvPr id="800" name="Google Shape;800;p29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" name="Google Shape;817;p29"/>
          <p:cNvSpPr/>
          <p:nvPr/>
        </p:nvSpPr>
        <p:spPr>
          <a:xfrm>
            <a:off x="2916300" y="4434975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9"/>
          <p:cNvSpPr/>
          <p:nvPr/>
        </p:nvSpPr>
        <p:spPr>
          <a:xfrm>
            <a:off x="8040250" y="2228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4116300" y="0"/>
            <a:ext cx="5027700" cy="2969600"/>
            <a:chOff x="2353750" y="745575"/>
            <a:chExt cx="5027700" cy="2969600"/>
          </a:xfrm>
        </p:grpSpPr>
        <p:sp>
          <p:nvSpPr>
            <p:cNvPr id="821" name="Google Shape;821;p30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30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825" name="Google Shape;825;p30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30"/>
          <p:cNvGrpSpPr/>
          <p:nvPr/>
        </p:nvGrpSpPr>
        <p:grpSpPr>
          <a:xfrm rot="10800000">
            <a:off x="-760775" y="4366725"/>
            <a:ext cx="1633375" cy="237275"/>
            <a:chOff x="1263450" y="3868700"/>
            <a:chExt cx="1633375" cy="237275"/>
          </a:xfrm>
        </p:grpSpPr>
        <p:sp>
          <p:nvSpPr>
            <p:cNvPr id="829" name="Google Shape;829;p30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0"/>
          <p:cNvSpPr/>
          <p:nvPr/>
        </p:nvSpPr>
        <p:spPr>
          <a:xfrm>
            <a:off x="754450" y="36005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0"/>
          <p:cNvSpPr/>
          <p:nvPr/>
        </p:nvSpPr>
        <p:spPr>
          <a:xfrm>
            <a:off x="4990825" y="46040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0"/>
          <p:cNvSpPr/>
          <p:nvPr/>
        </p:nvSpPr>
        <p:spPr>
          <a:xfrm>
            <a:off x="8203850" y="383280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6" name="Google Shape;76;p4"/>
          <p:cNvGrpSpPr/>
          <p:nvPr/>
        </p:nvGrpSpPr>
        <p:grpSpPr>
          <a:xfrm flipH="1">
            <a:off x="7920077" y="-611002"/>
            <a:ext cx="1330222" cy="2429315"/>
            <a:chOff x="-1" y="-33740"/>
            <a:chExt cx="731454" cy="1335816"/>
          </a:xfrm>
        </p:grpSpPr>
        <p:sp>
          <p:nvSpPr>
            <p:cNvPr id="77" name="Google Shape;77;p4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4"/>
          <p:cNvSpPr/>
          <p:nvPr/>
        </p:nvSpPr>
        <p:spPr>
          <a:xfrm>
            <a:off x="164600" y="162475"/>
            <a:ext cx="472137" cy="461624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663100" y="488912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911881" y="-94766"/>
            <a:ext cx="1495495" cy="819056"/>
            <a:chOff x="2353750" y="745575"/>
            <a:chExt cx="2715625" cy="1487300"/>
          </a:xfrm>
        </p:grpSpPr>
        <p:sp>
          <p:nvSpPr>
            <p:cNvPr id="118" name="Google Shape;118;p6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1" name="Google Shape;121;p6"/>
          <p:cNvGrpSpPr/>
          <p:nvPr/>
        </p:nvGrpSpPr>
        <p:grpSpPr>
          <a:xfrm rot="10800000">
            <a:off x="325" y="3057987"/>
            <a:ext cx="3530954" cy="2085550"/>
            <a:chOff x="2353750" y="745575"/>
            <a:chExt cx="5027700" cy="2969600"/>
          </a:xfrm>
        </p:grpSpPr>
        <p:sp>
          <p:nvSpPr>
            <p:cNvPr id="122" name="Google Shape;122;p6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6"/>
          <p:cNvGrpSpPr/>
          <p:nvPr/>
        </p:nvGrpSpPr>
        <p:grpSpPr>
          <a:xfrm rot="10800000">
            <a:off x="-451912" y="100250"/>
            <a:ext cx="1633375" cy="237275"/>
            <a:chOff x="1263450" y="3868700"/>
            <a:chExt cx="1633375" cy="237275"/>
          </a:xfrm>
        </p:grpSpPr>
        <p:sp>
          <p:nvSpPr>
            <p:cNvPr id="126" name="Google Shape;126;p6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6"/>
          <p:cNvSpPr/>
          <p:nvPr/>
        </p:nvSpPr>
        <p:spPr>
          <a:xfrm>
            <a:off x="-225275" y="135027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8496650" y="4454325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subTitle" idx="1"/>
          </p:nvPr>
        </p:nvSpPr>
        <p:spPr>
          <a:xfrm>
            <a:off x="713225" y="1315225"/>
            <a:ext cx="3955200" cy="2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48" name="Google Shape;148;p7"/>
          <p:cNvGrpSpPr/>
          <p:nvPr/>
        </p:nvGrpSpPr>
        <p:grpSpPr>
          <a:xfrm flipH="1">
            <a:off x="7561905" y="-1"/>
            <a:ext cx="1582291" cy="2889637"/>
            <a:chOff x="-4296589" y="-33740"/>
            <a:chExt cx="731458" cy="1335816"/>
          </a:xfrm>
        </p:grpSpPr>
        <p:sp>
          <p:nvSpPr>
            <p:cNvPr id="149" name="Google Shape;149;p7"/>
            <p:cNvSpPr/>
            <p:nvPr/>
          </p:nvSpPr>
          <p:spPr>
            <a:xfrm rot="-5400000">
              <a:off x="-4598770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 rot="-5400000">
              <a:off x="-3692036" y="199372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7"/>
          <p:cNvGrpSpPr/>
          <p:nvPr/>
        </p:nvGrpSpPr>
        <p:grpSpPr>
          <a:xfrm rot="10800000">
            <a:off x="-9035" y="2173900"/>
            <a:ext cx="5027700" cy="2969600"/>
            <a:chOff x="2353750" y="745575"/>
            <a:chExt cx="5027700" cy="2969600"/>
          </a:xfrm>
        </p:grpSpPr>
        <p:sp>
          <p:nvSpPr>
            <p:cNvPr id="152" name="Google Shape;152;p7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7"/>
          <p:cNvSpPr>
            <a:spLocks noGrp="1"/>
          </p:cNvSpPr>
          <p:nvPr>
            <p:ph type="pic" idx="2"/>
          </p:nvPr>
        </p:nvSpPr>
        <p:spPr>
          <a:xfrm>
            <a:off x="5295300" y="1126950"/>
            <a:ext cx="2890800" cy="28896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56" name="Google Shape;156;p7"/>
          <p:cNvGrpSpPr/>
          <p:nvPr/>
        </p:nvGrpSpPr>
        <p:grpSpPr>
          <a:xfrm rot="10800000">
            <a:off x="0" y="4604000"/>
            <a:ext cx="1633375" cy="237275"/>
            <a:chOff x="1263450" y="3868700"/>
            <a:chExt cx="1633375" cy="237275"/>
          </a:xfrm>
        </p:grpSpPr>
        <p:sp>
          <p:nvSpPr>
            <p:cNvPr id="157" name="Google Shape;157;p7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7"/>
          <p:cNvSpPr/>
          <p:nvPr/>
        </p:nvSpPr>
        <p:spPr>
          <a:xfrm>
            <a:off x="8247875" y="44166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1969350" y="1553000"/>
            <a:ext cx="5205300" cy="19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77" name="Google Shape;177;p8"/>
          <p:cNvGrpSpPr/>
          <p:nvPr/>
        </p:nvGrpSpPr>
        <p:grpSpPr>
          <a:xfrm>
            <a:off x="5385267" y="-1"/>
            <a:ext cx="3758709" cy="2220073"/>
            <a:chOff x="2353750" y="745575"/>
            <a:chExt cx="5027700" cy="2969600"/>
          </a:xfrm>
        </p:grpSpPr>
        <p:sp>
          <p:nvSpPr>
            <p:cNvPr id="178" name="Google Shape;178;p8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8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182" name="Google Shape;182;p8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8"/>
          <p:cNvGrpSpPr/>
          <p:nvPr/>
        </p:nvGrpSpPr>
        <p:grpSpPr>
          <a:xfrm rot="10800000">
            <a:off x="-760775" y="4366725"/>
            <a:ext cx="1633375" cy="237275"/>
            <a:chOff x="1263450" y="3868700"/>
            <a:chExt cx="1633375" cy="237275"/>
          </a:xfrm>
        </p:grpSpPr>
        <p:sp>
          <p:nvSpPr>
            <p:cNvPr id="186" name="Google Shape;186;p8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8"/>
          <p:cNvSpPr/>
          <p:nvPr/>
        </p:nvSpPr>
        <p:spPr>
          <a:xfrm>
            <a:off x="754450" y="36005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4990825" y="46040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8203850" y="383280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208" name="Google Shape;208;p9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 rot="10800000" flipH="1">
            <a:off x="5031099" y="2691543"/>
            <a:ext cx="4113161" cy="2429430"/>
            <a:chOff x="2353750" y="745575"/>
            <a:chExt cx="5027700" cy="2969600"/>
          </a:xfrm>
        </p:grpSpPr>
        <p:sp>
          <p:nvSpPr>
            <p:cNvPr id="211" name="Google Shape;211;p9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1313250" y="1005850"/>
            <a:ext cx="6517500" cy="17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5" name="Google Shape;215;p9"/>
          <p:cNvGrpSpPr/>
          <p:nvPr/>
        </p:nvGrpSpPr>
        <p:grpSpPr>
          <a:xfrm rot="10800000">
            <a:off x="0" y="4831300"/>
            <a:ext cx="1633375" cy="237275"/>
            <a:chOff x="1263450" y="3868700"/>
            <a:chExt cx="1633375" cy="237275"/>
          </a:xfrm>
        </p:grpSpPr>
        <p:sp>
          <p:nvSpPr>
            <p:cNvPr id="216" name="Google Shape;216;p9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9"/>
          <p:cNvSpPr/>
          <p:nvPr/>
        </p:nvSpPr>
        <p:spPr>
          <a:xfrm>
            <a:off x="2916300" y="4434975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9"/>
          <p:cNvSpPr/>
          <p:nvPr/>
        </p:nvSpPr>
        <p:spPr>
          <a:xfrm>
            <a:off x="8040250" y="2228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3"/>
          <p:cNvGrpSpPr/>
          <p:nvPr/>
        </p:nvGrpSpPr>
        <p:grpSpPr>
          <a:xfrm>
            <a:off x="7911881" y="-94766"/>
            <a:ext cx="1495495" cy="819056"/>
            <a:chOff x="2353750" y="745575"/>
            <a:chExt cx="2715625" cy="1487300"/>
          </a:xfrm>
        </p:grpSpPr>
        <p:sp>
          <p:nvSpPr>
            <p:cNvPr id="271" name="Google Shape;271;p13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13"/>
          <p:cNvGrpSpPr/>
          <p:nvPr/>
        </p:nvGrpSpPr>
        <p:grpSpPr>
          <a:xfrm rot="10800000">
            <a:off x="10" y="4470049"/>
            <a:ext cx="1349666" cy="673449"/>
            <a:chOff x="2353750" y="745575"/>
            <a:chExt cx="2715625" cy="1487300"/>
          </a:xfrm>
        </p:grpSpPr>
        <p:sp>
          <p:nvSpPr>
            <p:cNvPr id="275" name="Google Shape;275;p13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13"/>
          <p:cNvGrpSpPr/>
          <p:nvPr/>
        </p:nvGrpSpPr>
        <p:grpSpPr>
          <a:xfrm rot="5400000">
            <a:off x="5742413" y="5302050"/>
            <a:ext cx="1633375" cy="237275"/>
            <a:chOff x="1263450" y="3868700"/>
            <a:chExt cx="1633375" cy="237275"/>
          </a:xfrm>
        </p:grpSpPr>
        <p:sp>
          <p:nvSpPr>
            <p:cNvPr id="278" name="Google Shape;278;p13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3"/>
          <p:cNvSpPr/>
          <p:nvPr/>
        </p:nvSpPr>
        <p:spPr>
          <a:xfrm>
            <a:off x="8497350" y="41192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0" y="1562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5163059" y="8"/>
            <a:ext cx="3980430" cy="2705306"/>
            <a:chOff x="2353750" y="745575"/>
            <a:chExt cx="5027700" cy="2969600"/>
          </a:xfrm>
        </p:grpSpPr>
        <p:sp>
          <p:nvSpPr>
            <p:cNvPr id="299" name="Google Shape;299;p14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4"/>
          <p:cNvGrpSpPr/>
          <p:nvPr/>
        </p:nvGrpSpPr>
        <p:grpSpPr>
          <a:xfrm flipH="1">
            <a:off x="8148344" y="-168551"/>
            <a:ext cx="995655" cy="1818313"/>
            <a:chOff x="-1" y="-33740"/>
            <a:chExt cx="731454" cy="1335816"/>
          </a:xfrm>
        </p:grpSpPr>
        <p:sp>
          <p:nvSpPr>
            <p:cNvPr id="303" name="Google Shape;303;p14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4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306" name="Google Shape;306;p14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1264650" y="2321313"/>
            <a:ext cx="6614700" cy="8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3865950" y="1479513"/>
            <a:ext cx="14121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1264650" y="3288988"/>
            <a:ext cx="6614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4"/>
          <p:cNvGrpSpPr/>
          <p:nvPr/>
        </p:nvGrpSpPr>
        <p:grpSpPr>
          <a:xfrm rot="10800000">
            <a:off x="-650175" y="4605100"/>
            <a:ext cx="1633375" cy="237275"/>
            <a:chOff x="1263450" y="3868700"/>
            <a:chExt cx="1633375" cy="237275"/>
          </a:xfrm>
        </p:grpSpPr>
        <p:sp>
          <p:nvSpPr>
            <p:cNvPr id="313" name="Google Shape;313;p14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14"/>
          <p:cNvSpPr/>
          <p:nvPr/>
        </p:nvSpPr>
        <p:spPr>
          <a:xfrm>
            <a:off x="582400" y="4456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4"/>
          <p:cNvSpPr/>
          <p:nvPr/>
        </p:nvSpPr>
        <p:spPr>
          <a:xfrm>
            <a:off x="470825" y="316342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4"/>
          <p:cNvSpPr/>
          <p:nvPr/>
        </p:nvSpPr>
        <p:spPr>
          <a:xfrm>
            <a:off x="7879350" y="4035825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3" r:id="rId10"/>
    <p:sldLayoutId id="2147483665" r:id="rId11"/>
    <p:sldLayoutId id="2147483666" r:id="rId12"/>
    <p:sldLayoutId id="2147483668" r:id="rId13"/>
    <p:sldLayoutId id="2147483675" r:id="rId14"/>
    <p:sldLayoutId id="214748367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26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12" Type="http://schemas.openxmlformats.org/officeDocument/2006/relationships/image" Target="../media/image27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12" Type="http://schemas.openxmlformats.org/officeDocument/2006/relationships/image" Target="../media/image28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image" Target="../media/image34.pn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102818372_1351?hash=1fbbc9c71a02823e2a" TargetMode="External"/><Relationship Id="rId13" Type="http://schemas.openxmlformats.org/officeDocument/2006/relationships/image" Target="../media/image35.jpeg"/><Relationship Id="rId18" Type="http://schemas.openxmlformats.org/officeDocument/2006/relationships/diagramColors" Target="../diagrams/colors29.xml"/><Relationship Id="rId3" Type="http://schemas.openxmlformats.org/officeDocument/2006/relationships/diagramLayout" Target="../diagrams/layout28.xml"/><Relationship Id="rId7" Type="http://schemas.openxmlformats.org/officeDocument/2006/relationships/hyperlink" Target="https://vk.com/wall-102818372_1587?hash=07470a2d8fe33c173b" TargetMode="External"/><Relationship Id="rId12" Type="http://schemas.openxmlformats.org/officeDocument/2006/relationships/hyperlink" Target="https://vk.com/wall-102818372_1767?hash=a6ea954f6ab3f73541" TargetMode="External"/><Relationship Id="rId17" Type="http://schemas.openxmlformats.org/officeDocument/2006/relationships/diagramQuickStyle" Target="../diagrams/quickStyle29.xml"/><Relationship Id="rId2" Type="http://schemas.openxmlformats.org/officeDocument/2006/relationships/diagramData" Target="../diagrams/data28.xml"/><Relationship Id="rId16" Type="http://schemas.openxmlformats.org/officeDocument/2006/relationships/diagramLayout" Target="../diagrams/layout2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8.xml"/><Relationship Id="rId11" Type="http://schemas.openxmlformats.org/officeDocument/2006/relationships/hyperlink" Target="https://vk.com/wall-102818372_1727?hash=4747f2d3c2e455df3e" TargetMode="External"/><Relationship Id="rId5" Type="http://schemas.openxmlformats.org/officeDocument/2006/relationships/diagramColors" Target="../diagrams/colors28.xml"/><Relationship Id="rId15" Type="http://schemas.openxmlformats.org/officeDocument/2006/relationships/diagramData" Target="../diagrams/data29.xml"/><Relationship Id="rId10" Type="http://schemas.openxmlformats.org/officeDocument/2006/relationships/hyperlink" Target="https://vk.com/wall-102818372_1343?hash=bf338b4b3d59921533" TargetMode="External"/><Relationship Id="rId19" Type="http://schemas.microsoft.com/office/2007/relationships/diagramDrawing" Target="../diagrams/drawing29.xml"/><Relationship Id="rId4" Type="http://schemas.openxmlformats.org/officeDocument/2006/relationships/diagramQuickStyle" Target="../diagrams/quickStyle28.xml"/><Relationship Id="rId9" Type="http://schemas.openxmlformats.org/officeDocument/2006/relationships/hyperlink" Target="https://vk.com/wall-102818372_1624?hash=d0725755dd00b066e5" TargetMode="External"/><Relationship Id="rId1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1.xml"/><Relationship Id="rId11" Type="http://schemas.openxmlformats.org/officeDocument/2006/relationships/image" Target="../media/image40.jpg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39.jpg"/><Relationship Id="rId4" Type="http://schemas.openxmlformats.org/officeDocument/2006/relationships/diagramLayout" Target="../diagrams/layout31.xml"/><Relationship Id="rId9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3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3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33.xml"/><Relationship Id="rId10" Type="http://schemas.openxmlformats.org/officeDocument/2006/relationships/image" Target="../media/image45.jpeg"/><Relationship Id="rId4" Type="http://schemas.openxmlformats.org/officeDocument/2006/relationships/diagramData" Target="../diagrams/data33.xml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13" Type="http://schemas.openxmlformats.org/officeDocument/2006/relationships/diagramQuickStyle" Target="../diagrams/quickStyle35.xml"/><Relationship Id="rId18" Type="http://schemas.openxmlformats.org/officeDocument/2006/relationships/diagramQuickStyle" Target="../diagrams/quickStyle36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34.xml"/><Relationship Id="rId12" Type="http://schemas.openxmlformats.org/officeDocument/2006/relationships/diagramLayout" Target="../diagrams/layout35.xml"/><Relationship Id="rId17" Type="http://schemas.openxmlformats.org/officeDocument/2006/relationships/diagramLayout" Target="../diagrams/layout36.xml"/><Relationship Id="rId2" Type="http://schemas.openxmlformats.org/officeDocument/2006/relationships/notesSlide" Target="../notesSlides/notesSlide12.xml"/><Relationship Id="rId16" Type="http://schemas.openxmlformats.org/officeDocument/2006/relationships/diagramData" Target="../diagrams/data36.xml"/><Relationship Id="rId20" Type="http://schemas.microsoft.com/office/2007/relationships/diagramDrawing" Target="../diagrams/drawing36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34.xml"/><Relationship Id="rId11" Type="http://schemas.openxmlformats.org/officeDocument/2006/relationships/diagramData" Target="../diagrams/data35.xml"/><Relationship Id="rId5" Type="http://schemas.openxmlformats.org/officeDocument/2006/relationships/diagramData" Target="../diagrams/data34.xml"/><Relationship Id="rId15" Type="http://schemas.microsoft.com/office/2007/relationships/diagramDrawing" Target="../diagrams/drawing35.xml"/><Relationship Id="rId10" Type="http://schemas.openxmlformats.org/officeDocument/2006/relationships/image" Target="../media/image49.jpeg"/><Relationship Id="rId19" Type="http://schemas.openxmlformats.org/officeDocument/2006/relationships/diagramColors" Target="../diagrams/colors36.xml"/><Relationship Id="rId4" Type="http://schemas.openxmlformats.org/officeDocument/2006/relationships/image" Target="../media/image48.jpg"/><Relationship Id="rId9" Type="http://schemas.microsoft.com/office/2007/relationships/diagramDrawing" Target="../diagrams/drawing34.xml"/><Relationship Id="rId14" Type="http://schemas.openxmlformats.org/officeDocument/2006/relationships/diagramColors" Target="../diagrams/colors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rdim.ru/" TargetMode="External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Relationship Id="rId9" Type="http://schemas.openxmlformats.org/officeDocument/2006/relationships/hyperlink" Target="https://vk.com/club102818372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magazin-materialov?searchQuery=%D0%98%D0%B7%D0%BE&amp;categoryIds=2&amp;ysclid=luftgv20j5613056641&amp;sortType=popular" TargetMode="External"/><Relationship Id="rId3" Type="http://schemas.openxmlformats.org/officeDocument/2006/relationships/diagramLayout" Target="../diagrams/layout39.xml"/><Relationship Id="rId7" Type="http://schemas.openxmlformats.org/officeDocument/2006/relationships/hyperlink" Target="https://infourok.ru/risovanie-svetom-novyj-vid-tvorchestva-5647962.html" TargetMode="Externa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Relationship Id="rId9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4456" y="1737044"/>
            <a:ext cx="4036556" cy="2691037"/>
          </a:xfrm>
          <a:prstGeom prst="rect">
            <a:avLst/>
          </a:prstGeom>
        </p:spPr>
      </p:pic>
      <p:sp>
        <p:nvSpPr>
          <p:cNvPr id="859" name="Google Shape;859;p34"/>
          <p:cNvSpPr txBox="1">
            <a:spLocks noGrp="1"/>
          </p:cNvSpPr>
          <p:nvPr>
            <p:ph type="ctrTitle"/>
          </p:nvPr>
        </p:nvSpPr>
        <p:spPr>
          <a:xfrm>
            <a:off x="341576" y="1010257"/>
            <a:ext cx="4784607" cy="27265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Методический кейс художественной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направленности</a:t>
            </a:r>
            <a:b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Рисование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светом»</a:t>
            </a:r>
            <a:endParaRPr sz="4000" b="1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73774" y="4702573"/>
            <a:ext cx="3457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Заводоуковский городской округ, 2024г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1161" y="222040"/>
            <a:ext cx="31981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Номинация: </a:t>
            </a:r>
            <a:endParaRPr lang="ru-RU" b="1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методическая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палитра изобразительных искусств</a:t>
            </a:r>
          </a:p>
        </p:txBody>
      </p:sp>
      <p:pic>
        <p:nvPicPr>
          <p:cNvPr id="7" name="Picture 4" descr="https://sun9-40.userapi.com/impf/c638827/v638827474/303b/JTY03ql9O84.jpg?size=603x604&amp;quality=96&amp;sign=31a10b4a1bcf6cc2781ae9a89e576fd1&amp;c_uniq_tag=65AJtNMsT7FR0LdD6OSguEQn97DWejlpQF-5kvzjH1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2" y="145840"/>
            <a:ext cx="1134030" cy="11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4418" y="223350"/>
            <a:ext cx="7294855" cy="2796940"/>
          </a:xfrm>
        </p:spPr>
        <p:txBody>
          <a:bodyPr/>
          <a:lstStyle/>
          <a:p>
            <a:r>
              <a:rPr lang="ru-RU" sz="3400" b="1" dirty="0">
                <a:solidFill>
                  <a:schemeClr val="tx1"/>
                </a:solidFill>
                <a:latin typeface="+mn-lt"/>
              </a:rPr>
              <a:t>Для эффективного достижения планируемых результатов </a:t>
            </a:r>
            <a:r>
              <a:rPr lang="ru-RU" sz="3400" b="1" dirty="0" smtClean="0">
                <a:solidFill>
                  <a:schemeClr val="tx1"/>
                </a:solidFill>
                <a:latin typeface="+mn-lt"/>
              </a:rPr>
              <a:t>применяются </a:t>
            </a:r>
            <a:br>
              <a:rPr lang="ru-RU" sz="3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3400" b="1" dirty="0" smtClean="0">
                <a:solidFill>
                  <a:schemeClr val="tx1"/>
                </a:solidFill>
                <a:latin typeface="+mn-lt"/>
              </a:rPr>
              <a:t>образовательные  </a:t>
            </a:r>
            <a:br>
              <a:rPr lang="ru-RU" sz="3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3400" b="1" dirty="0" smtClean="0">
                <a:solidFill>
                  <a:schemeClr val="tx1"/>
                </a:solidFill>
                <a:latin typeface="+mn-lt"/>
              </a:rPr>
              <a:t>технологии</a:t>
            </a:r>
            <a:endParaRPr lang="ru-RU" sz="3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Picture 2" descr="https://sun9-28.userapi.com/impg/lpUfHVTtb-WDXRHg7QhY9WwdejxLwz2Co6qwgA/6lql-UZixMs.jpg?size=984x1080&amp;quality=95&amp;sign=922efdb32c73d136658b63e3559a508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4"/>
          <a:stretch/>
        </p:blipFill>
        <p:spPr bwMode="auto">
          <a:xfrm>
            <a:off x="5375565" y="1895869"/>
            <a:ext cx="3231171" cy="2844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8297" y="4586338"/>
            <a:ext cx="1930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Средства обучения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7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5841" y="237868"/>
            <a:ext cx="4299049" cy="70788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Технология дифференциации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и </a:t>
            </a:r>
            <a:r>
              <a:rPr lang="ru-RU" sz="2000" b="1" dirty="0">
                <a:solidFill>
                  <a:schemeClr val="tx1"/>
                </a:solidFill>
              </a:rPr>
              <a:t>индивидуализации обучения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73249837"/>
              </p:ext>
            </p:extLst>
          </p:nvPr>
        </p:nvGraphicFramePr>
        <p:xfrm>
          <a:off x="436418" y="1089924"/>
          <a:ext cx="8236528" cy="3876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18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7694567"/>
              </p:ext>
            </p:extLst>
          </p:nvPr>
        </p:nvGraphicFramePr>
        <p:xfrm>
          <a:off x="423765" y="906926"/>
          <a:ext cx="8383860" cy="413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50805" y="440670"/>
            <a:ext cx="5375189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интегрированного обучения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846" y="440670"/>
            <a:ext cx="5117106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дистанционного обучения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69929776"/>
              </p:ext>
            </p:extLst>
          </p:nvPr>
        </p:nvGraphicFramePr>
        <p:xfrm>
          <a:off x="353288" y="998644"/>
          <a:ext cx="8465127" cy="2312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s://sun9-28.userapi.com/impg/jYCR-0_jh48_3MPcCeWfwq-tVchjXK-IRmEBFA/MN9f42NdIPI.jpg?size=828x909&amp;quality=95&amp;sign=ba5fe2b954c74eb7933319c94f8ba48f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26" y="2822679"/>
            <a:ext cx="1177639" cy="129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11.userapi.com/impg/MSjAVXxLPizCKhslauwL1VZxBpw44Me237BAyg/C6xW_RIsM_c.jpg?size=827x619&amp;quality=95&amp;sign=19451f990ac4a927c100f117fd5a0054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5"/>
          <a:stretch/>
        </p:blipFill>
        <p:spPr bwMode="auto">
          <a:xfrm>
            <a:off x="3444025" y="3775559"/>
            <a:ext cx="1396702" cy="1292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un9-37.userapi.com/impg/sYN0JzOPjQ9NzQppCssYNZ4aRxZQcQXr8z6L2g/HztQ1NOeimQ.jpg?size=667x1080&amp;quality=95&amp;sign=e5b97f52ac3c27eeda6502e2ae0ea6f1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"/>
          <a:stretch/>
        </p:blipFill>
        <p:spPr bwMode="auto">
          <a:xfrm>
            <a:off x="166251" y="2827388"/>
            <a:ext cx="1502882" cy="2240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sun9-2.userapi.com/impg/xt7sUseYI7ax9xdpNQuwqJQLjaCu24_Trk5Ozg/xDzovUYwVEA.jpg?size=589x1080&amp;quality=95&amp;sign=efa056d3c15879655f7452ba1c0ff00b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00" y="2827388"/>
            <a:ext cx="1378034" cy="2240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791200" y="3388182"/>
            <a:ext cx="3027215" cy="1602751"/>
          </a:xfrm>
          <a:prstGeom prst="wedgeRoundRectCallout">
            <a:avLst>
              <a:gd name="adj1" fmla="val -121463"/>
              <a:gd name="adj2" fmla="val -1094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 дистанционной форме обучения, задания по рисованию на световом планшете </a:t>
            </a:r>
            <a:r>
              <a:rPr lang="ru-RU" sz="1200" b="1" dirty="0"/>
              <a:t>частично заменяются </a:t>
            </a:r>
            <a:r>
              <a:rPr lang="ru-RU" sz="1200" dirty="0"/>
              <a:t>на фото мастер – классы и творческие работы, так как не у всех ребят имеются личные планшеты для рисования светом. </a:t>
            </a:r>
          </a:p>
        </p:txBody>
      </p:sp>
    </p:spTree>
    <p:extLst>
      <p:ext uri="{BB962C8B-B14F-4D97-AF65-F5344CB8AC3E}">
        <p14:creationId xmlns:p14="http://schemas.microsoft.com/office/powerpoint/2010/main" val="14400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2258" y="483201"/>
            <a:ext cx="3446776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игрофикации</a:t>
            </a:r>
            <a:endParaRPr lang="ru-RU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38032131"/>
              </p:ext>
            </p:extLst>
          </p:nvPr>
        </p:nvGraphicFramePr>
        <p:xfrm>
          <a:off x="113610" y="1029991"/>
          <a:ext cx="8800213" cy="2946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19947343"/>
              </p:ext>
            </p:extLst>
          </p:nvPr>
        </p:nvGraphicFramePr>
        <p:xfrm>
          <a:off x="113610" y="4123123"/>
          <a:ext cx="8810847" cy="90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2" descr="https://sun9-51.userapi.com/impg/Z-qcxOPcZcH_tJoGVOv_mQft2HdxkorS0P2BUg/Jq4VbaGKb1o.jpg?size=1280x960&amp;quality=95&amp;sign=36fd9be9fc565c0527adcb1bbe3c5a0f&amp;type=albu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53" y="2025185"/>
            <a:ext cx="2601678" cy="1951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549" y="241732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игрофикации</a:t>
            </a:r>
            <a:endParaRPr lang="ru-RU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54030595"/>
              </p:ext>
            </p:extLst>
          </p:nvPr>
        </p:nvGraphicFramePr>
        <p:xfrm>
          <a:off x="44353" y="2585832"/>
          <a:ext cx="5265401" cy="2422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34820071"/>
              </p:ext>
            </p:extLst>
          </p:nvPr>
        </p:nvGraphicFramePr>
        <p:xfrm>
          <a:off x="5299174" y="514928"/>
          <a:ext cx="3325282" cy="4350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2" descr="https://sun9-30.userapi.com/impg/rOPbcsEyvu5U6uUavP6kCD4gfyZdPsqM11qUWw/BA-GUs9qvkY.jpg?size=1280x500&amp;quality=95&amp;sign=17f66ac2ae54596aa32f84a45af2bbfe&amp;type=albu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427" y="731561"/>
            <a:ext cx="4517254" cy="1764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09610294"/>
              </p:ext>
            </p:extLst>
          </p:nvPr>
        </p:nvGraphicFramePr>
        <p:xfrm>
          <a:off x="287676" y="809987"/>
          <a:ext cx="8722761" cy="178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47894" y="263481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игрофикации</a:t>
            </a:r>
            <a:endParaRPr lang="ru-RU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079660472"/>
              </p:ext>
            </p:extLst>
          </p:nvPr>
        </p:nvGraphicFramePr>
        <p:xfrm>
          <a:off x="156057" y="3057884"/>
          <a:ext cx="5836033" cy="197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74267" y="2675794"/>
            <a:ext cx="4870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Игры </a:t>
            </a:r>
            <a:r>
              <a:rPr lang="ru-RU" b="1" dirty="0" smtClean="0">
                <a:solidFill>
                  <a:schemeClr val="tx1"/>
                </a:solidFill>
              </a:rPr>
              <a:t>используемые </a:t>
            </a:r>
            <a:r>
              <a:rPr lang="ru-RU" b="1" dirty="0">
                <a:solidFill>
                  <a:schemeClr val="tx1"/>
                </a:solidFill>
              </a:rPr>
              <a:t>в разделе </a:t>
            </a: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>
                <a:solidFill>
                  <a:schemeClr val="tx1"/>
                </a:solidFill>
              </a:rPr>
              <a:t>Рисование светом»</a:t>
            </a:r>
          </a:p>
        </p:txBody>
      </p:sp>
      <p:pic>
        <p:nvPicPr>
          <p:cNvPr id="20" name="Picture 2" descr="https://sun9-29.userapi.com/impg/YgeKYoYtbqW_FEytQzw1QAiYvwh-5L63vnmwJA/OqxwQ_NiHw4.jpg?size=810x1080&amp;quality=95&amp;sign=fb451dde8bcf968b170ae1a046afa0ac&amp;type=album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6563"/>
          <a:stretch/>
        </p:blipFill>
        <p:spPr bwMode="auto">
          <a:xfrm>
            <a:off x="6370942" y="2675794"/>
            <a:ext cx="2302001" cy="2379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5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2258" y="483201"/>
            <a:ext cx="4701928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технологии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7826185"/>
              </p:ext>
            </p:extLst>
          </p:nvPr>
        </p:nvGraphicFramePr>
        <p:xfrm>
          <a:off x="637308" y="1058166"/>
          <a:ext cx="7917873" cy="228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734724" y="3485756"/>
            <a:ext cx="3545518" cy="14773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/>
              <a:t>Содержание, </a:t>
            </a:r>
            <a:r>
              <a:rPr lang="ru-RU" sz="1500" dirty="0" smtClean="0"/>
              <a:t>приемы </a:t>
            </a:r>
            <a:r>
              <a:rPr lang="ru-RU" sz="1500" dirty="0"/>
              <a:t>и методы обучения рассчитаны на уровень умственного развития и корректируются в зависимости от возрастных особенностей, способностей и запросов ребенка.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42" y="3417452"/>
            <a:ext cx="2274939" cy="161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2397" r="10379"/>
          <a:stretch/>
        </p:blipFill>
        <p:spPr>
          <a:xfrm>
            <a:off x="637308" y="3417452"/>
            <a:ext cx="2097416" cy="161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5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202568"/>
            <a:ext cx="6456655" cy="120366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Рабочая программа воспитания программы «Волшебство красок и света» включает в себя следующие направления работы:</a:t>
            </a:r>
            <a:br>
              <a:rPr lang="ru-RU" sz="20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</a:rPr>
            </a:b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8297" y="4586338"/>
            <a:ext cx="2133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Средства воспитания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25551770"/>
              </p:ext>
            </p:extLst>
          </p:nvPr>
        </p:nvGraphicFramePr>
        <p:xfrm>
          <a:off x="200656" y="956447"/>
          <a:ext cx="8790944" cy="3629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8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3563" y="82672"/>
            <a:ext cx="766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</a:rPr>
              <a:t>Формирование и развитие </a:t>
            </a:r>
            <a:endParaRPr lang="ru-RU" sz="20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творческих 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способностей учащихся, </a:t>
            </a:r>
            <a:endParaRPr lang="ru-RU" sz="20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выявление 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и поддержка талантливых детей и молодежи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9172" y="1185135"/>
            <a:ext cx="8321692" cy="646331"/>
          </a:xfrm>
          <a:prstGeom prst="rect">
            <a:avLst/>
          </a:prstGeom>
          <a:solidFill>
            <a:srgbClr val="F4FAF9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Раздел «Рисование </a:t>
            </a:r>
            <a:r>
              <a:rPr lang="ru-RU" sz="1200" dirty="0">
                <a:solidFill>
                  <a:srgbClr val="002060"/>
                </a:solidFill>
              </a:rPr>
              <a:t>светом» предоставляет возможность проявить себя ребятам, </a:t>
            </a:r>
            <a:r>
              <a:rPr lang="ru-RU" sz="1200" dirty="0" smtClean="0">
                <a:solidFill>
                  <a:srgbClr val="002060"/>
                </a:solidFill>
              </a:rPr>
              <a:t>осваивающим материал </a:t>
            </a:r>
            <a:r>
              <a:rPr lang="ru-RU" sz="1200" dirty="0">
                <a:solidFill>
                  <a:srgbClr val="002060"/>
                </a:solidFill>
              </a:rPr>
              <a:t>в высоком темпе, </a:t>
            </a:r>
            <a:r>
              <a:rPr lang="ru-RU" sz="1200" dirty="0" smtClean="0">
                <a:solidFill>
                  <a:srgbClr val="002060"/>
                </a:solidFill>
              </a:rPr>
              <a:t>имеющим </a:t>
            </a:r>
            <a:r>
              <a:rPr lang="ru-RU" sz="1200" dirty="0">
                <a:solidFill>
                  <a:srgbClr val="002060"/>
                </a:solidFill>
              </a:rPr>
              <a:t>значительные достижения при освоения программы, лидерские качества, высокие предметные, </a:t>
            </a:r>
            <a:r>
              <a:rPr lang="ru-RU" sz="1200" dirty="0" smtClean="0">
                <a:solidFill>
                  <a:srgbClr val="002060"/>
                </a:solidFill>
              </a:rPr>
              <a:t>метапредметные </a:t>
            </a:r>
            <a:r>
              <a:rPr lang="ru-RU" sz="1200" dirty="0">
                <a:solidFill>
                  <a:srgbClr val="002060"/>
                </a:solidFill>
              </a:rPr>
              <a:t>и личностные </a:t>
            </a:r>
            <a:r>
              <a:rPr lang="ru-RU" sz="1200" dirty="0" smtClean="0">
                <a:solidFill>
                  <a:srgbClr val="002060"/>
                </a:solidFill>
              </a:rPr>
              <a:t>результаты, </a:t>
            </a:r>
            <a:r>
              <a:rPr lang="ru-RU" sz="1200" dirty="0">
                <a:solidFill>
                  <a:srgbClr val="002060"/>
                </a:solidFill>
              </a:rPr>
              <a:t>в качестве </a:t>
            </a:r>
            <a:r>
              <a:rPr lang="ru-RU" sz="1200" dirty="0" smtClean="0">
                <a:solidFill>
                  <a:srgbClr val="002060"/>
                </a:solidFill>
              </a:rPr>
              <a:t>обучающегося </a:t>
            </a:r>
            <a:r>
              <a:rPr lang="ru-RU" sz="1200" dirty="0">
                <a:solidFill>
                  <a:srgbClr val="002060"/>
                </a:solidFill>
              </a:rPr>
              <a:t>– наставника.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19172" y="1831466"/>
            <a:ext cx="3047549" cy="3184277"/>
            <a:chOff x="5693315" y="1831466"/>
            <a:chExt cx="3047549" cy="318427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693315" y="1831466"/>
              <a:ext cx="3047549" cy="3184277"/>
              <a:chOff x="-11253" y="-127624"/>
              <a:chExt cx="2738893" cy="2339979"/>
            </a:xfrm>
          </p:grpSpPr>
          <p:sp>
            <p:nvSpPr>
              <p:cNvPr id="6" name="Скругленный прямоугольник 5"/>
              <p:cNvSpPr/>
              <p:nvPr/>
            </p:nvSpPr>
            <p:spPr>
              <a:xfrm>
                <a:off x="0" y="-51717"/>
                <a:ext cx="2727640" cy="226407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dk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Скругленный прямоугольник 4"/>
              <p:cNvSpPr/>
              <p:nvPr/>
            </p:nvSpPr>
            <p:spPr>
              <a:xfrm>
                <a:off x="-11253" y="-127624"/>
                <a:ext cx="2727640" cy="68411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lvl="0" algn="ctr" defTabSz="8445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i="0" kern="1200" dirty="0" smtClean="0"/>
                  <a:t>Формы работы с одаренными детьми:</a:t>
                </a:r>
                <a:endParaRPr lang="ru-RU" b="1" i="0" kern="1200" dirty="0"/>
              </a:p>
            </p:txBody>
          </p:sp>
        </p:grpSp>
        <p:sp>
          <p:nvSpPr>
            <p:cNvPr id="8" name="Скругленный прямоугольник 7"/>
            <p:cNvSpPr/>
            <p:nvPr/>
          </p:nvSpPr>
          <p:spPr>
            <a:xfrm>
              <a:off x="5908060" y="2653205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Преимущественно самостоятельная работа обучающегося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904189" y="3208943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Привлечение к самоуправлению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5904188" y="3798774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Дополнительные индивидуальные или групповые занятия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904187" y="4388605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Конкурсы различных уровней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473906" y="1938467"/>
            <a:ext cx="3266958" cy="3098084"/>
            <a:chOff x="388812" y="1917659"/>
            <a:chExt cx="3266958" cy="3098084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88812" y="1917659"/>
              <a:ext cx="3266958" cy="3098084"/>
              <a:chOff x="-86999" y="-51101"/>
              <a:chExt cx="2906326" cy="4285404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-59990" y="-27444"/>
                <a:ext cx="2879317" cy="426174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Скругленный прямоугольник 4"/>
              <p:cNvSpPr/>
              <p:nvPr/>
            </p:nvSpPr>
            <p:spPr>
              <a:xfrm>
                <a:off x="-86999" y="-51101"/>
                <a:ext cx="2879317" cy="9003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algn="ctr"/>
                <a:r>
                  <a:rPr lang="ru-RU" b="1" dirty="0" smtClean="0"/>
                  <a:t>Обучающиеся  - наставники</a:t>
                </a:r>
              </a:p>
              <a:p>
                <a:pPr algn="ctr"/>
                <a:r>
                  <a:rPr lang="ru-RU" b="1" dirty="0" smtClean="0"/>
                  <a:t>(одаренные дети):</a:t>
                </a:r>
                <a:endParaRPr lang="ru-RU" b="1" dirty="0"/>
              </a:p>
            </p:txBody>
          </p:sp>
        </p:grpSp>
        <p:sp>
          <p:nvSpPr>
            <p:cNvPr id="35" name="Скругленный прямоугольник 34"/>
            <p:cNvSpPr/>
            <p:nvPr/>
          </p:nvSpPr>
          <p:spPr>
            <a:xfrm>
              <a:off x="656294" y="2568526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Дополнительно консультируют отстающих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656293" y="3120796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Передают навыки и знания юным талантам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656293" y="3735169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Оказывают помощь педагогу при организации работы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656293" y="4343895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Оказывают мотивирующее влияние на других обучающихся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635837" y="2546013"/>
            <a:ext cx="1699312" cy="1796442"/>
          </a:xfrm>
          <a:prstGeom prst="rect">
            <a:avLst/>
          </a:prstGeom>
          <a:solidFill>
            <a:srgbClr val="FFFFC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ешается </a:t>
            </a:r>
            <a:r>
              <a:rPr lang="ru-RU" dirty="0">
                <a:solidFill>
                  <a:srgbClr val="002060"/>
                </a:solidFill>
              </a:rPr>
              <a:t>проблема его творческого роста и </a:t>
            </a:r>
            <a:r>
              <a:rPr lang="ru-RU" dirty="0" smtClean="0">
                <a:solidFill>
                  <a:srgbClr val="002060"/>
                </a:solidFill>
              </a:rPr>
              <a:t>самоутверждения талантливых детей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33" y="55418"/>
            <a:ext cx="5823393" cy="644236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Команда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разработчиков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59463006"/>
              </p:ext>
            </p:extLst>
          </p:nvPr>
        </p:nvGraphicFramePr>
        <p:xfrm>
          <a:off x="536633" y="833674"/>
          <a:ext cx="7339676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0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3563" y="82672"/>
            <a:ext cx="7661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</a:rPr>
              <a:t>Воспитание культуры чувств: </a:t>
            </a:r>
            <a:endParaRPr lang="ru-RU" sz="20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отношение 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к человеку, природе, обществу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57518867"/>
              </p:ext>
            </p:extLst>
          </p:nvPr>
        </p:nvGraphicFramePr>
        <p:xfrm>
          <a:off x="140178" y="790557"/>
          <a:ext cx="5936673" cy="181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28853" y="1006001"/>
            <a:ext cx="2907720" cy="1384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</a:rPr>
              <a:t>Посредством интегрированного подхода по формированию  ценностной картины мира и любви к природе, Родине, у ребят развиваются следующие стороны личности: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42139090"/>
              </p:ext>
            </p:extLst>
          </p:nvPr>
        </p:nvGraphicFramePr>
        <p:xfrm>
          <a:off x="5437027" y="2160587"/>
          <a:ext cx="3491373" cy="2539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81067457"/>
              </p:ext>
            </p:extLst>
          </p:nvPr>
        </p:nvGraphicFramePr>
        <p:xfrm>
          <a:off x="2322343" y="2740644"/>
          <a:ext cx="2727640" cy="221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130" y="2676289"/>
            <a:ext cx="1963082" cy="2341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4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235" y="61890"/>
            <a:ext cx="81949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</a:rPr>
              <a:t>Духовно-нравственное, гражданско-патриотическое воспитание, возрождения семейных ценностей, формирования общей культуры обучающихся, профилактика экстремизма и радикализма в молодежной среде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3456962"/>
              </p:ext>
            </p:extLst>
          </p:nvPr>
        </p:nvGraphicFramePr>
        <p:xfrm>
          <a:off x="318652" y="1128962"/>
          <a:ext cx="8686801" cy="160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769936"/>
              </p:ext>
            </p:extLst>
          </p:nvPr>
        </p:nvGraphicFramePr>
        <p:xfrm>
          <a:off x="318652" y="2694875"/>
          <a:ext cx="3546766" cy="231883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5467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101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Активные ссылки на мероприятия: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417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7"/>
                        </a:rPr>
                        <a:t>Патриотическая акция «Рисуем Победу»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3454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8"/>
                        </a:rPr>
                        <a:t>«Уроки Победы»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baseline="0" dirty="0" smtClean="0">
                          <a:sym typeface="Arial"/>
                          <a:hlinkClick r:id="rId9"/>
                        </a:rPr>
                        <a:t>«</a:t>
                      </a:r>
                      <a:r>
                        <a:rPr lang="ru-RU" sz="1200" u="none" strike="noStrike" cap="none" dirty="0" smtClean="0">
                          <a:sym typeface="Arial"/>
                          <a:hlinkClick r:id="rId9"/>
                        </a:rPr>
                        <a:t>Всероссийская акция "Георгиевская лента"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10"/>
                        </a:rPr>
                        <a:t>Мастер – класс «Поздравительная открытка к 9 мая»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11"/>
                        </a:rPr>
                        <a:t>Всероссийская акция «Открытка солдату»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12"/>
                        </a:rPr>
                        <a:t>Мастер</a:t>
                      </a:r>
                      <a:r>
                        <a:rPr lang="ru-RU" sz="1200" u="none" strike="noStrike" cap="none" baseline="0" dirty="0" smtClean="0">
                          <a:sym typeface="Arial"/>
                          <a:hlinkClick r:id="rId12"/>
                        </a:rPr>
                        <a:t> – класс «Защитникам Родины»</a:t>
                      </a:r>
                      <a:endParaRPr lang="ru-RU" sz="1200" b="0" i="0" u="none" strike="noStrike" cap="none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Picture 2" descr="https://sun9-55.userapi.com/impg/YYJcsanqYB_7cQu64FRiA7BIpPtW5PISmf1NUA/5ZG_mUyWWss.jpg?size=828x456&amp;quality=95&amp;sign=bcd803ef22e8984975c97ac2f3106498&amp;type=album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b="7202"/>
          <a:stretch/>
        </p:blipFill>
        <p:spPr bwMode="auto">
          <a:xfrm>
            <a:off x="6539346" y="2694875"/>
            <a:ext cx="2299853" cy="1649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47.userapi.com/impg/DqNx5BoGx8SjN9A2g-koXwb0s5cXUoF6oe4m6Q/52XjNbNHPSI.jpg?size=462x365&amp;quality=95&amp;sign=3ee3dda5c2d89dea9f24e8e4686adcd9&amp;type=albu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/>
          <a:stretch/>
        </p:blipFill>
        <p:spPr bwMode="auto">
          <a:xfrm>
            <a:off x="4095761" y="2694875"/>
            <a:ext cx="2310223" cy="1646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3438305"/>
              </p:ext>
            </p:extLst>
          </p:nvPr>
        </p:nvGraphicFramePr>
        <p:xfrm>
          <a:off x="4095761" y="4238592"/>
          <a:ext cx="4743438" cy="7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3834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1"/>
          <p:cNvSpPr/>
          <p:nvPr/>
        </p:nvSpPr>
        <p:spPr>
          <a:xfrm>
            <a:off x="7879350" y="4035825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91554951"/>
              </p:ext>
            </p:extLst>
          </p:nvPr>
        </p:nvGraphicFramePr>
        <p:xfrm>
          <a:off x="216476" y="619217"/>
          <a:ext cx="8717973" cy="175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4632" y="2388432"/>
            <a:ext cx="86712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Протокол текущей и промежуточной аттестации обучающихся</a:t>
            </a:r>
            <a:endParaRPr lang="ru-RU" altLang="ru-RU" sz="1300" dirty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Ф.И.О. педагога_______________</a:t>
            </a:r>
            <a:endParaRPr lang="ru-RU" altLang="ru-RU" sz="1300" dirty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Форма проведения: </a:t>
            </a:r>
            <a:r>
              <a:rPr lang="ru-RU" altLang="ru-RU" sz="13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творческое </a:t>
            </a: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задание, </a:t>
            </a:r>
            <a:r>
              <a:rPr lang="ru-RU" altLang="ru-RU" sz="13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беседа, чайнворд, практическая работа</a:t>
            </a:r>
            <a:endParaRPr lang="ru-RU" altLang="ru-RU" sz="1300" dirty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проведения_______________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189629"/>
              </p:ext>
            </p:extLst>
          </p:nvPr>
        </p:nvGraphicFramePr>
        <p:xfrm>
          <a:off x="344632" y="3425996"/>
          <a:ext cx="8461663" cy="1158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87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094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87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№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Фамилия,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имя обучающегося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Уровень достижения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предметных результатов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Уровень достижения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Метапредметных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результатов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Уровень достижения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Личностных достижений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Высокий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(5-4)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Средний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(3</a:t>
                      </a:r>
                      <a:r>
                        <a:rPr lang="ru-RU" sz="1000" dirty="0" smtClean="0">
                          <a:effectLst/>
                          <a:latin typeface="+mj-lt"/>
                        </a:rPr>
                        <a:t>)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Низкий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(2)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Высокий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(5-4)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Средний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(3)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Низкий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(2)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Высокий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(5-4)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Средний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(3</a:t>
                      </a:r>
                      <a:r>
                        <a:rPr lang="ru-RU" sz="1000" dirty="0" smtClean="0">
                          <a:effectLst/>
                          <a:latin typeface="+mj-lt"/>
                        </a:rPr>
                        <a:t>)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Низкий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(2)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25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25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44632" y="4669130"/>
            <a:ext cx="5239948" cy="43088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002060"/>
                </a:solidFill>
                <a:ea typeface="Times New Roman" panose="02020603050405020304" pitchFamily="18" charset="0"/>
              </a:rPr>
              <a:t>Показатели критериев определяются уровнем: </a:t>
            </a:r>
            <a:endParaRPr lang="ru-RU" altLang="ru-RU" sz="1100" b="1" dirty="0" smtClean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высокий </a:t>
            </a:r>
            <a:r>
              <a:rPr lang="ru-RU" altLang="ru-RU" sz="1100" b="1" dirty="0">
                <a:solidFill>
                  <a:srgbClr val="002060"/>
                </a:solidFill>
                <a:ea typeface="Times New Roman" panose="02020603050405020304" pitchFamily="18" charset="0"/>
              </a:rPr>
              <a:t>(В) - 5-4 балла; средний (С) -3 балла; низкий (Н) - 2 балла</a:t>
            </a:r>
            <a:endParaRPr lang="ru-RU" altLang="ru-RU" sz="11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0784" y="220146"/>
            <a:ext cx="2906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Оценочные </a:t>
            </a:r>
            <a:r>
              <a:rPr lang="ru-RU" sz="2000" b="1" dirty="0" smtClean="0">
                <a:solidFill>
                  <a:schemeClr val="tx1"/>
                </a:solidFill>
              </a:rPr>
              <a:t>средства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43140"/>
              </p:ext>
            </p:extLst>
          </p:nvPr>
        </p:nvGraphicFramePr>
        <p:xfrm>
          <a:off x="183571" y="96984"/>
          <a:ext cx="8787246" cy="496646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9290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90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290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9501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Уровень достижения предметных результатов</a:t>
                      </a:r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3986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(5 баллов)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Средний (4-3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Низкий</a:t>
                      </a:r>
                      <a:r>
                        <a:rPr lang="ru-RU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(2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154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проявляет фантазию при создании художественной работы,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ередает в художественно – творческой деятельности характер, эмоциональное состояние и свое отношение к природе, человеку, обществу.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Обладает высоким уровнем знаний, умений, навыков, способностей.  Умеет работать с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маркером – фонариком,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владеет основными техническими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приемами работы на световом планшете.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Умеет самостоятельно использовать художественные материалы для выражения своего замысла, экспериментировать и комбинировать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разные виды рисунков.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Работа индивидуальна, аккуратна, хорошо развита мелкая моторика рук и точность глазомера.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Регулярно принимает участие в акциях и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досуговых мероприятиях.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имеет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навыки работы с маркером – фонариком, навыки регуляции силы нажима,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стремиться использовать свое воображение при создании творческой работы, умеет работать с планшетом, но нуждается в подсказках, имеет отдельные технические и теоретические умения и навыки.  Рисунок выполняется не очень аккуратно, с небольшими ошибками, которые обучающийся стремится исправить. Старается самостоятельно использовать художественные материалы, ставит цель и планирует свою деятельность по достижению результата. Имеет не полные знания по теме раздела. Принимает участие в акциях, досуговых мероприятиях. 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не проявляет фантазию при создании художественной работы, выполняет работу только по образцу, не самостоятелен, не умеет работать с некоторыми материалами. Рисунок слабый, нет стремления, исправить допущенные ошибки. Имеет низкие знания по освоению раздела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программы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редко участвует в акциях или мероприятиях. 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0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222273"/>
              </p:ext>
            </p:extLst>
          </p:nvPr>
        </p:nvGraphicFramePr>
        <p:xfrm>
          <a:off x="359497" y="771525"/>
          <a:ext cx="8551716" cy="352489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505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505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505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9431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Уровень достижения </a:t>
                      </a:r>
                      <a:r>
                        <a:rPr lang="ru-RU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метапредметных</a:t>
                      </a:r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результатов</a:t>
                      </a:r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787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(5 баллов)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Средний (4-3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Низкий</a:t>
                      </a:r>
                      <a:r>
                        <a:rPr lang="ru-RU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(2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9431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роявляет интерес к освоению нетрадиционной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техники рисования светом,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обладает широтой кругозора, стремиться к сотрудничеству, оказывает помощь другим. Анализируют, сравнивает, умеет оценивать свою работу, находить достоинства и недостатки. Не испытывает трудностей при работе с новым заданием,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умеет конструктивно действовать в ситуации неуспеха. </a:t>
                      </a:r>
                      <a:endParaRPr lang="ru-RU" sz="12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проявляет активность к сотрудничеству, умеет работать в команде, имеет собственное мнение и позицию, недостаточно готов к решению личностных и социально значимых проблем. Старается анализировать и находить достоинства и недостатки своей работы, ситуация неуспеха может вызвать нестабильное эмоциональное состояние и недовольство. Мелкая моторика и точность глазомера недостаточно развита, требует улучшений. 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редко проявляет активность к сотрудничеству и коммуникации,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слабоорганизован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не интересуется разнообразием способов и возможностей работы с маркером - фонариком, не умеет оценивать и анализировать свою работу, настраиваться на преодоление трудностей. Плохо развита мелкая моторика и точность глазомера.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58835"/>
              </p:ext>
            </p:extLst>
          </p:nvPr>
        </p:nvGraphicFramePr>
        <p:xfrm>
          <a:off x="308265" y="414772"/>
          <a:ext cx="8551716" cy="431042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505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505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505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0145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Уровень достижения личностных результатов</a:t>
                      </a:r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(5 баллов)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Средний (4-3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Низкий</a:t>
                      </a:r>
                      <a:r>
                        <a:rPr lang="ru-RU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(2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95397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роявляет активный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учебно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познавательный интерес к новому материалу, ответственно относится к обучению, стремится к самостоятельной творческой активности, саморазвитию и самообучению, дисциплинирован, усидчив. Соблюдает технику безопасности и условия правильной организации рабочего места. Готов сотрудничать и вести диалог, социализирован. Обучающийся заинтересован в духовно – нравственном и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гражданско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патриотическом воспитании, имеет активную гражданскую позицию.</a:t>
                      </a:r>
                      <a:endParaRPr lang="ru-RU" sz="1200" b="0" i="0" u="none" strike="noStrike" cap="non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проявляет интерес к деятельности, настойчив в достижении цели, проявляет активность только на определенные темы или на определенных этапах работы, имеет желание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саморазвиваться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оказывает доброжелательное отношение к другим. Соблюдает технику безопасности с небольшими замечаниями, организовывает рабочее место, также с некоторыми недочетами, дисциплинирован. Заинтересован в духовно – нравственном и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гражданско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патриотическом воспитании, выражает гордость и уважение за свою страну.</a:t>
                      </a:r>
                      <a:endParaRPr lang="ru-RU" sz="1200" b="0" i="0" u="none" strike="noStrike" cap="non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рисутствует на занятиях, не активен, выполняет задания только по четким инструкциям, указаниям педагога, не дисциплинирован, не имеет устойчивой мотивации к обучению и саморазвитию, не использует правила правильной организации рабочего места, нарушает технику безопасности. Не понимает важности любви к своей Родине, равнодушен к информации о патриотизме, культуре и традициям своей страны.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5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45043408"/>
              </p:ext>
            </p:extLst>
          </p:nvPr>
        </p:nvGraphicFramePr>
        <p:xfrm>
          <a:off x="369329" y="692727"/>
          <a:ext cx="3932507" cy="435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50" y="996928"/>
            <a:ext cx="1833282" cy="943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 r="4556"/>
          <a:stretch/>
        </p:blipFill>
        <p:spPr>
          <a:xfrm>
            <a:off x="4800850" y="2400053"/>
            <a:ext cx="1833282" cy="935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 r="2315"/>
          <a:stretch/>
        </p:blipFill>
        <p:spPr>
          <a:xfrm>
            <a:off x="6864513" y="3016827"/>
            <a:ext cx="1839664" cy="987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50" y="3795611"/>
            <a:ext cx="1833282" cy="949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13" y="1630995"/>
            <a:ext cx="1839664" cy="964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25659" y="136934"/>
            <a:ext cx="4608954" cy="40011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Творческое задание «Круговорот»</a:t>
            </a:r>
          </a:p>
        </p:txBody>
      </p:sp>
    </p:spTree>
    <p:extLst>
      <p:ext uri="{BB962C8B-B14F-4D97-AF65-F5344CB8AC3E}">
        <p14:creationId xmlns:p14="http://schemas.microsoft.com/office/powerpoint/2010/main" val="23184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13231969"/>
              </p:ext>
            </p:extLst>
          </p:nvPr>
        </p:nvGraphicFramePr>
        <p:xfrm>
          <a:off x="273627" y="705158"/>
          <a:ext cx="8551717" cy="431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7873" y="147273"/>
            <a:ext cx="5320688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Беседа по разделу «Рисование светом»</a:t>
            </a:r>
            <a:endParaRPr lang="ru-RU" sz="20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трелка углом 33"/>
          <p:cNvSpPr/>
          <p:nvPr/>
        </p:nvSpPr>
        <p:spPr>
          <a:xfrm rot="10800000" flipH="1">
            <a:off x="1237297" y="3548360"/>
            <a:ext cx="793709" cy="477982"/>
          </a:xfrm>
          <a:prstGeom prst="bentArrow">
            <a:avLst>
              <a:gd name="adj1" fmla="val 25000"/>
              <a:gd name="adj2" fmla="val 22533"/>
              <a:gd name="adj3" fmla="val 25000"/>
              <a:gd name="adj4" fmla="val 43750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0615" t="24608" r="27004" b="8638"/>
          <a:stretch/>
        </p:blipFill>
        <p:spPr bwMode="auto">
          <a:xfrm>
            <a:off x="5865549" y="1212504"/>
            <a:ext cx="2928619" cy="269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РИММА\Desktop\vVNFi4_fS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3" y="4252921"/>
            <a:ext cx="1864360" cy="694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198958515"/>
              </p:ext>
            </p:extLst>
          </p:nvPr>
        </p:nvGraphicFramePr>
        <p:xfrm>
          <a:off x="360263" y="1198534"/>
          <a:ext cx="5361663" cy="2403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C:\Users\РИММА\Desktop\JD3a8eP8Q6k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28" y="4266775"/>
            <a:ext cx="1281862" cy="70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РИММА\Desktop\p2ZSKXk6LZw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96" y="4266775"/>
            <a:ext cx="1788775" cy="680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РИММА\Desktop\JXtNjzS7FOQ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97" y="4252921"/>
            <a:ext cx="1831771" cy="694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97478" y="89548"/>
            <a:ext cx="7121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Чайнворд по теме «Изобразительное искусство» </a:t>
            </a:r>
            <a:endParaRPr lang="ru-RU" sz="2000" b="1" dirty="0" smtClean="0">
              <a:solidFill>
                <a:srgbClr val="00206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использованием светового планшета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терминов</a:t>
            </a:r>
            <a:endParaRPr lang="ru-RU" sz="2000" dirty="0">
              <a:solidFill>
                <a:srgbClr val="00206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06146" y="3626232"/>
            <a:ext cx="1391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Примеры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 стрелкой 18"/>
          <p:cNvCxnSpPr>
            <a:stCxn id="17" idx="1"/>
          </p:cNvCxnSpPr>
          <p:nvPr/>
        </p:nvCxnSpPr>
        <p:spPr>
          <a:xfrm flipH="1">
            <a:off x="1537855" y="3826287"/>
            <a:ext cx="2168291" cy="4720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532909" y="3994789"/>
            <a:ext cx="357512" cy="368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814771" y="3994789"/>
            <a:ext cx="357007" cy="3770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078196" y="3807399"/>
            <a:ext cx="2251662" cy="477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1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50"/>
          <p:cNvGrpSpPr/>
          <p:nvPr/>
        </p:nvGrpSpPr>
        <p:grpSpPr>
          <a:xfrm>
            <a:off x="7791063" y="2986350"/>
            <a:ext cx="1633375" cy="237275"/>
            <a:chOff x="1263450" y="3868700"/>
            <a:chExt cx="1633375" cy="237275"/>
          </a:xfrm>
        </p:grpSpPr>
        <p:sp>
          <p:nvSpPr>
            <p:cNvPr id="1113" name="Google Shape;1113;p50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0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0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0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0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0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0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0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0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0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0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0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0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0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0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0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0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954" t="16347" r="28069" b="5230"/>
          <a:stretch/>
        </p:blipFill>
        <p:spPr>
          <a:xfrm>
            <a:off x="6984619" y="2986351"/>
            <a:ext cx="2013400" cy="2018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48688" r="3287" b="8686"/>
          <a:stretch/>
        </p:blipFill>
        <p:spPr>
          <a:xfrm>
            <a:off x="5130765" y="2986350"/>
            <a:ext cx="1775448" cy="606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56334281"/>
              </p:ext>
            </p:extLst>
          </p:nvPr>
        </p:nvGraphicFramePr>
        <p:xfrm>
          <a:off x="221668" y="3780294"/>
          <a:ext cx="4558324" cy="1224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https://static.pleer.ru/i/gp/551/695/fram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25479" r="24949" b="29846"/>
          <a:stretch/>
        </p:blipFill>
        <p:spPr bwMode="auto">
          <a:xfrm rot="10800000">
            <a:off x="5055383" y="3763028"/>
            <a:ext cx="1823711" cy="1241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4571" y="122250"/>
            <a:ext cx="28873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Практическая работа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88496343"/>
              </p:ext>
            </p:extLst>
          </p:nvPr>
        </p:nvGraphicFramePr>
        <p:xfrm>
          <a:off x="341087" y="512524"/>
          <a:ext cx="4319961" cy="32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42592534"/>
              </p:ext>
            </p:extLst>
          </p:nvPr>
        </p:nvGraphicFramePr>
        <p:xfrm>
          <a:off x="4920450" y="70024"/>
          <a:ext cx="4077569" cy="2862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0" name="Стрелка вправо 9"/>
          <p:cNvSpPr/>
          <p:nvPr/>
        </p:nvSpPr>
        <p:spPr>
          <a:xfrm>
            <a:off x="4481152" y="4099972"/>
            <a:ext cx="521467" cy="568037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94607" y="4066937"/>
            <a:ext cx="3646242" cy="96635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</a:rPr>
              <a:t>Программа «Волшебство красок и света» </a:t>
            </a:r>
            <a:r>
              <a:rPr lang="ru-RU" sz="1200" dirty="0" smtClean="0">
                <a:solidFill>
                  <a:srgbClr val="002060"/>
                </a:solidFill>
              </a:rPr>
              <a:t>реализуется с использованием средств социального сертификата дополнительного образования</a:t>
            </a:r>
            <a:endParaRPr lang="ru-RU" sz="1200" dirty="0">
              <a:solidFill>
                <a:srgbClr val="002060"/>
              </a:solidFill>
            </a:endParaRP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523562982"/>
              </p:ext>
            </p:extLst>
          </p:nvPr>
        </p:nvGraphicFramePr>
        <p:xfrm>
          <a:off x="199509" y="163033"/>
          <a:ext cx="8792594" cy="1012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448101229"/>
              </p:ext>
            </p:extLst>
          </p:nvPr>
        </p:nvGraphicFramePr>
        <p:xfrm>
          <a:off x="194607" y="1277834"/>
          <a:ext cx="3555142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015705"/>
              </p:ext>
            </p:extLst>
          </p:nvPr>
        </p:nvGraphicFramePr>
        <p:xfrm>
          <a:off x="3931951" y="1272672"/>
          <a:ext cx="5060152" cy="3760619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289245">
                  <a:extLst>
                    <a:ext uri="{9D8B030D-6E8A-4147-A177-3AD203B41FA5}">
                      <a16:colId xmlns="" xmlns:a16="http://schemas.microsoft.com/office/drawing/2014/main" val="1619850489"/>
                    </a:ext>
                  </a:extLst>
                </a:gridCol>
                <a:gridCol w="609850">
                  <a:extLst>
                    <a:ext uri="{9D8B030D-6E8A-4147-A177-3AD203B41FA5}">
                      <a16:colId xmlns="" xmlns:a16="http://schemas.microsoft.com/office/drawing/2014/main" val="1288312476"/>
                    </a:ext>
                  </a:extLst>
                </a:gridCol>
                <a:gridCol w="682604">
                  <a:extLst>
                    <a:ext uri="{9D8B030D-6E8A-4147-A177-3AD203B41FA5}">
                      <a16:colId xmlns="" xmlns:a16="http://schemas.microsoft.com/office/drawing/2014/main" val="3098945562"/>
                    </a:ext>
                  </a:extLst>
                </a:gridCol>
                <a:gridCol w="682604">
                  <a:extLst>
                    <a:ext uri="{9D8B030D-6E8A-4147-A177-3AD203B41FA5}">
                      <a16:colId xmlns="" xmlns:a16="http://schemas.microsoft.com/office/drawing/2014/main" val="3126407185"/>
                    </a:ext>
                  </a:extLst>
                </a:gridCol>
                <a:gridCol w="1795849">
                  <a:extLst>
                    <a:ext uri="{9D8B030D-6E8A-4147-A177-3AD203B41FA5}">
                      <a16:colId xmlns="" xmlns:a16="http://schemas.microsoft.com/office/drawing/2014/main" val="3098146423"/>
                    </a:ext>
                  </a:extLst>
                </a:gridCol>
              </a:tblGrid>
              <a:tr h="2859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Разделы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академических часов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Формы аттестации/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контроля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1518892224"/>
                  </a:ext>
                </a:extLst>
              </a:tr>
              <a:tr h="141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Всего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Теория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Практика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1661210"/>
                  </a:ext>
                </a:extLst>
              </a:tr>
              <a:tr h="734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Вводное занятие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«Рисунок»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беседа,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самостоятельная работа,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выставочный просмотр работ за истекший период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2391371610"/>
                  </a:ext>
                </a:extLst>
              </a:tr>
              <a:tr h="435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«Живопись»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Педагогическое наблюдение, опрос,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тестирование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958577538"/>
                  </a:ext>
                </a:extLst>
              </a:tr>
              <a:tr h="435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«Композиция»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проверочное задание,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опрос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2984945910"/>
                  </a:ext>
                </a:extLst>
              </a:tr>
              <a:tr h="435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«Нетрадиционные техники рисования»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кроссворд,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опрос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3478473336"/>
                  </a:ext>
                </a:extLst>
              </a:tr>
              <a:tr h="584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C00000"/>
                          </a:solidFill>
                          <a:effectLst/>
                        </a:rPr>
                        <a:t>«Рисование светом»</a:t>
                      </a:r>
                      <a:endParaRPr lang="ru-RU" sz="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10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8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Творческое задание,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беседа,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практическая работа, чайнворд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850919221"/>
                  </a:ext>
                </a:extLst>
              </a:tr>
              <a:tr h="539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Итоговое занятие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Тестирование,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творческое задание,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Итоговая</a:t>
                      </a:r>
                      <a:r>
                        <a:rPr lang="ru-RU" sz="800" baseline="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выставка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714258072"/>
                  </a:ext>
                </a:extLst>
              </a:tr>
              <a:tr h="168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Итого: 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72 часа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="" xmlns:a16="http://schemas.microsoft.com/office/drawing/2014/main" val="2425631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3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163972410"/>
              </p:ext>
            </p:extLst>
          </p:nvPr>
        </p:nvGraphicFramePr>
        <p:xfrm>
          <a:off x="226293" y="207816"/>
          <a:ext cx="5211616" cy="353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34157380"/>
              </p:ext>
            </p:extLst>
          </p:nvPr>
        </p:nvGraphicFramePr>
        <p:xfrm>
          <a:off x="5791201" y="-200890"/>
          <a:ext cx="3065318" cy="5430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46101" y="382847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Такая динамика была достигнута и сохранена благодаря использованию на занятиях современных педагогических технологий, организации активной деятельности обучающихся.</a:t>
            </a:r>
          </a:p>
        </p:txBody>
      </p:sp>
      <p:sp>
        <p:nvSpPr>
          <p:cNvPr id="4" name="Стрелка влево 3"/>
          <p:cNvSpPr/>
          <p:nvPr/>
        </p:nvSpPr>
        <p:spPr>
          <a:xfrm>
            <a:off x="5223164" y="1149928"/>
            <a:ext cx="658091" cy="534729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 rot="16200000">
            <a:off x="6994814" y="2302654"/>
            <a:ext cx="658091" cy="534729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68138357"/>
              </p:ext>
            </p:extLst>
          </p:nvPr>
        </p:nvGraphicFramePr>
        <p:xfrm>
          <a:off x="797420" y="191080"/>
          <a:ext cx="7917089" cy="4204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hlinkClick r:id="rId8"/>
          </p:cNvPr>
          <p:cNvSpPr/>
          <p:nvPr/>
        </p:nvSpPr>
        <p:spPr>
          <a:xfrm>
            <a:off x="6369628" y="3201419"/>
            <a:ext cx="1818409" cy="1766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https://crdim.ru/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92436" y="3848681"/>
            <a:ext cx="3082637" cy="27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9"/>
              </a:rPr>
              <a:t>https://vk.com/club102818372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0864" y="4505039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Контактная информация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59647005"/>
              </p:ext>
            </p:extLst>
          </p:nvPr>
        </p:nvGraphicFramePr>
        <p:xfrm>
          <a:off x="4353035" y="865457"/>
          <a:ext cx="4576220" cy="4079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1450" y="3239381"/>
            <a:ext cx="3775933" cy="17055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</a:rPr>
              <a:t>Интернет-ресурсы:</a:t>
            </a:r>
            <a:endParaRPr lang="ru-RU" sz="1200" b="1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hlinkClick r:id="rId7"/>
              </a:rPr>
              <a:t>https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hlinkClick r:id="rId7"/>
              </a:rPr>
              <a:t>://infourok.ru/risovanie-svetom-novyj-vid-tvorchestva-5647962.html</a:t>
            </a:r>
            <a:endParaRPr lang="ru-RU" sz="12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hlinkClick r:id="rId8"/>
              </a:rPr>
              <a:t>https://infourok.ru/magazin-materialov?searchQuery=%D0%98%D0%B7%D0%BE&amp;categoryIds=2&amp;ysclid=luftgv20j5613056641&amp;sortType=popular</a:t>
            </a:r>
            <a:endParaRPr lang="ru-RU" sz="12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https://studfile.net/preview/2548381/page:40/</a:t>
            </a:r>
            <a:endParaRPr lang="ru-RU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4594" y="339681"/>
            <a:ext cx="559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Список и</a:t>
            </a:r>
            <a:r>
              <a:rPr lang="ru-RU" sz="2000" b="1" dirty="0" smtClean="0">
                <a:solidFill>
                  <a:schemeClr val="tx1"/>
                </a:solidFill>
              </a:rPr>
              <a:t>спользуемых источников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24" y="933360"/>
            <a:ext cx="2964383" cy="2223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605" y="187035"/>
            <a:ext cx="5986031" cy="899507"/>
          </a:xfr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sz="2000" b="1" dirty="0">
                <a:latin typeface="+mn-lt"/>
              </a:rPr>
              <a:t>Создание картин – 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это </a:t>
            </a:r>
            <a:r>
              <a:rPr lang="ru-RU" sz="2000" b="1" dirty="0">
                <a:latin typeface="+mn-lt"/>
              </a:rPr>
              <a:t>поиск необычайного </a:t>
            </a:r>
            <a:r>
              <a:rPr lang="ru-RU" sz="2000" b="1" dirty="0" smtClean="0">
                <a:latin typeface="+mn-lt"/>
              </a:rPr>
              <a:t>в обыкновенном…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76" y="1708003"/>
            <a:ext cx="3501737" cy="262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" y="1395844"/>
            <a:ext cx="2437967" cy="3250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70" y="1395845"/>
            <a:ext cx="2437968" cy="3250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68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96514619"/>
              </p:ext>
            </p:extLst>
          </p:nvPr>
        </p:nvGraphicFramePr>
        <p:xfrm>
          <a:off x="314865" y="741215"/>
          <a:ext cx="8527290" cy="2326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175543849"/>
              </p:ext>
            </p:extLst>
          </p:nvPr>
        </p:nvGraphicFramePr>
        <p:xfrm>
          <a:off x="314866" y="3068078"/>
          <a:ext cx="8527290" cy="199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27320" y="33329"/>
            <a:ext cx="6772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Технологии, методы и приемы используемые в процессе реализации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1820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70061139"/>
              </p:ext>
            </p:extLst>
          </p:nvPr>
        </p:nvGraphicFramePr>
        <p:xfrm>
          <a:off x="193464" y="995555"/>
          <a:ext cx="8836236" cy="294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23919842"/>
              </p:ext>
            </p:extLst>
          </p:nvPr>
        </p:nvGraphicFramePr>
        <p:xfrm>
          <a:off x="-228444" y="3962400"/>
          <a:ext cx="9372444" cy="110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5062" y="0"/>
            <a:ext cx="8709367" cy="10156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Раздел программы «Рисование светом»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 </a:t>
            </a:r>
            <a:r>
              <a:rPr lang="ru-RU" sz="2000" b="1" dirty="0">
                <a:solidFill>
                  <a:schemeClr val="tx1"/>
                </a:solidFill>
              </a:rPr>
              <a:t>специальном планшете, является новинкой в </a:t>
            </a:r>
            <a:r>
              <a:rPr lang="ru-RU" sz="2000" b="1" dirty="0" smtClean="0">
                <a:solidFill>
                  <a:schemeClr val="tx1"/>
                </a:solidFill>
              </a:rPr>
              <a:t>изобразительном искусстве </a:t>
            </a:r>
            <a:r>
              <a:rPr lang="ru-RU" sz="2000" b="1" dirty="0" err="1" smtClean="0">
                <a:solidFill>
                  <a:schemeClr val="tx1"/>
                </a:solidFill>
              </a:rPr>
              <a:t>Заводоуковского</a:t>
            </a:r>
            <a:r>
              <a:rPr lang="ru-RU" sz="2000" b="1" dirty="0" smtClean="0">
                <a:solidFill>
                  <a:schemeClr val="tx1"/>
                </a:solidFill>
              </a:rPr>
              <a:t> городского округа 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01412485"/>
              </p:ext>
            </p:extLst>
          </p:nvPr>
        </p:nvGraphicFramePr>
        <p:xfrm>
          <a:off x="248824" y="313987"/>
          <a:ext cx="8752447" cy="345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00748185"/>
              </p:ext>
            </p:extLst>
          </p:nvPr>
        </p:nvGraphicFramePr>
        <p:xfrm>
          <a:off x="1029190" y="3969512"/>
          <a:ext cx="7179145" cy="106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83912" y="165110"/>
            <a:ext cx="6666408" cy="76944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Методы, применяемые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r>
              <a:rPr lang="ru-RU" sz="2200" b="1" dirty="0" smtClean="0">
                <a:solidFill>
                  <a:schemeClr val="tx1"/>
                </a:solidFill>
              </a:rPr>
              <a:t>при </a:t>
            </a:r>
            <a:r>
              <a:rPr lang="ru-RU" sz="2200" b="1" dirty="0">
                <a:solidFill>
                  <a:schemeClr val="tx1"/>
                </a:solidFill>
              </a:rPr>
              <a:t>изучении раздела «Рисование светом»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14857" y="3358221"/>
            <a:ext cx="302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Используемые методы: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 rot="5400000">
            <a:off x="4344212" y="-1298838"/>
            <a:ext cx="561670" cy="875244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3005470" y="3657600"/>
            <a:ext cx="765544" cy="2622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5" idx="0"/>
          </p:cNvCxnSpPr>
          <p:nvPr/>
        </p:nvCxnSpPr>
        <p:spPr>
          <a:xfrm>
            <a:off x="4617116" y="3632802"/>
            <a:ext cx="1646" cy="336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464864" y="3657600"/>
            <a:ext cx="779759" cy="2622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3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9.userapi.com/impg/ZBak08zgUK7bq76ubhCmq3-9_dVdePTOBFvfkA/pu_fauU_UX8.jpg?size=1280x936&amp;quality=95&amp;sign=2ec308b4aa67aa78aeece860e37937d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4" y="2654466"/>
            <a:ext cx="3324869" cy="2355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46.userapi.com/impg/Q0iLElMaUuEGtv1fBntO3Hgz3Lo0vxHrFNaFQw/t8lqUTnZwMk.jpg?size=1280x907&amp;quality=95&amp;sign=5587f98496fe3cd2dbcd7af00054c51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257" y="154121"/>
            <a:ext cx="3324869" cy="2355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60446772"/>
              </p:ext>
            </p:extLst>
          </p:nvPr>
        </p:nvGraphicFramePr>
        <p:xfrm>
          <a:off x="3768285" y="2535284"/>
          <a:ext cx="5021296" cy="2594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23633167"/>
              </p:ext>
            </p:extLst>
          </p:nvPr>
        </p:nvGraphicFramePr>
        <p:xfrm>
          <a:off x="408395" y="302838"/>
          <a:ext cx="4907883" cy="2058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714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98016003"/>
              </p:ext>
            </p:extLst>
          </p:nvPr>
        </p:nvGraphicFramePr>
        <p:xfrm>
          <a:off x="147091" y="562795"/>
          <a:ext cx="8837582" cy="464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51156" y="362740"/>
            <a:ext cx="6684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Задачи раздела «Рисование </a:t>
            </a:r>
            <a:r>
              <a:rPr lang="ru-RU" sz="2000" b="1" dirty="0">
                <a:solidFill>
                  <a:schemeClr val="tx1"/>
                </a:solidFill>
              </a:rPr>
              <a:t>светом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5287" y="1848504"/>
            <a:ext cx="597184" cy="895776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/>
          <p:cNvSpPr/>
          <p:nvPr/>
        </p:nvSpPr>
        <p:spPr>
          <a:xfrm>
            <a:off x="159328" y="2886052"/>
            <a:ext cx="597184" cy="895776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/>
          <p:cNvSpPr/>
          <p:nvPr/>
        </p:nvSpPr>
        <p:spPr>
          <a:xfrm>
            <a:off x="6142145" y="3942952"/>
            <a:ext cx="596277" cy="894416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оугольник 11"/>
          <p:cNvSpPr/>
          <p:nvPr/>
        </p:nvSpPr>
        <p:spPr>
          <a:xfrm>
            <a:off x="3141252" y="1839688"/>
            <a:ext cx="596277" cy="894416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рямоугольник 12"/>
          <p:cNvSpPr/>
          <p:nvPr/>
        </p:nvSpPr>
        <p:spPr>
          <a:xfrm>
            <a:off x="167589" y="3942952"/>
            <a:ext cx="596277" cy="894416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682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2823" y="180036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Планируемые результаты: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071883167"/>
              </p:ext>
            </p:extLst>
          </p:nvPr>
        </p:nvGraphicFramePr>
        <p:xfrm>
          <a:off x="136505" y="696190"/>
          <a:ext cx="8853376" cy="4261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V Stigma and Discrimination by Slidesgo">
  <a:themeElements>
    <a:clrScheme name="Simple Light">
      <a:dk1>
        <a:srgbClr val="32356B"/>
      </a:dk1>
      <a:lt1>
        <a:srgbClr val="FFFFFF"/>
      </a:lt1>
      <a:dk2>
        <a:srgbClr val="5BA396"/>
      </a:dk2>
      <a:lt2>
        <a:srgbClr val="B8E3DB"/>
      </a:lt2>
      <a:accent1>
        <a:srgbClr val="F2CE53"/>
      </a:accent1>
      <a:accent2>
        <a:srgbClr val="F7F7F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235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3577</Words>
  <Application>Microsoft Office PowerPoint</Application>
  <PresentationFormat>Экран (16:9)</PresentationFormat>
  <Paragraphs>479</Paragraphs>
  <Slides>33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Bebas Neue</vt:lpstr>
      <vt:lpstr>Calibri</vt:lpstr>
      <vt:lpstr>Nunito Light</vt:lpstr>
      <vt:lpstr>Orelega One</vt:lpstr>
      <vt:lpstr>Poppins</vt:lpstr>
      <vt:lpstr>Times New Roman</vt:lpstr>
      <vt:lpstr>Wingdings</vt:lpstr>
      <vt:lpstr>HIV Stigma and Discrimination by Slidesgo</vt:lpstr>
      <vt:lpstr>Методический кейс художественной направленности «Рисование светом»</vt:lpstr>
      <vt:lpstr>Команда разработчиков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эффективного достижения планируемых результатов применяются  образовательные  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Рабочая программа воспитания программы «Волшебство красок и света» включает в себя следующие направления работы: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картин –  это поиск необычайного в обыкновенном…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 Stigma and Discrimination</dc:title>
  <dc:creator>КОС</dc:creator>
  <cp:lastModifiedBy>РИММА</cp:lastModifiedBy>
  <cp:revision>232</cp:revision>
  <dcterms:modified xsi:type="dcterms:W3CDTF">2024-04-15T06:27:23Z</dcterms:modified>
</cp:coreProperties>
</file>