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na\Desktop\1029414_html_85c8e0ba4ec3c8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32702"/>
            <a:ext cx="9144000" cy="69907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1973" y="642919"/>
            <a:ext cx="7772400" cy="750098"/>
          </a:xfrm>
        </p:spPr>
        <p:txBody>
          <a:bodyPr>
            <a:normAutofit/>
          </a:bodyPr>
          <a:lstStyle/>
          <a:p>
            <a:r>
              <a:rPr lang="ru-RU" sz="1800" b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ГБУ НСО «Социально-реабилитационный центр для несовершеннолетних»  г. Татарск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1607331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Картотека </a:t>
            </a:r>
          </a:p>
          <a:p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пальчиковых игр </a:t>
            </a:r>
          </a:p>
          <a:p>
            <a:r>
              <a:rPr 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 рамках реализации проекта</a:t>
            </a:r>
          </a:p>
          <a:p>
            <a:r>
              <a:rPr lang="ru-RU" sz="24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«Шустрые пальчики»</a:t>
            </a:r>
            <a:endParaRPr lang="ru-RU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666987" y="5304248"/>
            <a:ext cx="533400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Воспитатель младшей группы ОСР: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Булдакова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Надежда Николаевна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Inna\Desktop\Depositphotos_41134841_l-2015.jpg"/>
          <p:cNvPicPr>
            <a:picLocks noChangeAspect="1" noChangeArrowheads="1"/>
          </p:cNvPicPr>
          <p:nvPr/>
        </p:nvPicPr>
        <p:blipFill>
          <a:blip r:embed="rId3"/>
          <a:srcRect t="32500"/>
          <a:stretch>
            <a:fillRect/>
          </a:stretch>
        </p:blipFill>
        <p:spPr bwMode="auto">
          <a:xfrm>
            <a:off x="1809731" y="3375421"/>
            <a:ext cx="5448300" cy="14466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na\Desktop\1029414_html_85c8e0ba4ec3c8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3667" y="-357214"/>
            <a:ext cx="9437667" cy="721521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214290"/>
            <a:ext cx="3000396" cy="750098"/>
          </a:xfrm>
        </p:spPr>
        <p:txBody>
          <a:bodyPr>
            <a:norm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«Книжки»</a:t>
            </a:r>
            <a:endParaRPr lang="ru-RU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785794"/>
            <a:ext cx="7858180" cy="235745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на полочке лежим               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руки «полочкой»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Сказку рассказать хотим.              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разводят руки в стороны</a:t>
            </a:r>
          </a:p>
          <a:p>
            <a:pPr algn="l"/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руки нас быстрей возьми           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руки в «замок» перед собой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читать скорей начни:          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соединяют ладошки вместе «книжечкой»</a:t>
            </a:r>
          </a:p>
          <a:p>
            <a:pPr algn="l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 колобок - румяный бок,  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соединить округлые пальцы вместе, воображаемый шар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Про зайку,         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ушки над головой (или из пальцев двух рук сделать двух «зайчиков»)</a:t>
            </a:r>
          </a:p>
          <a:p>
            <a:pPr algn="l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про теремок.        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ладони «домиком» над головой или перед собой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Книжек много есть на свете!  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соединяют пальцы рук по одному пальчику начиная с мизинца</a:t>
            </a:r>
          </a:p>
          <a:p>
            <a:pPr algn="l"/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Почитать хотите, дети?        </a:t>
            </a:r>
            <a:r>
              <a:rPr lang="ru-RU" sz="1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потёрли ладошки перед собой</a:t>
            </a: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l"/>
            <a:endParaRPr lang="ru-RU" dirty="0"/>
          </a:p>
        </p:txBody>
      </p:sp>
      <p:pic>
        <p:nvPicPr>
          <p:cNvPr id="14339" name="Picture 3" descr="C:\Users\Inna\Desktop\foto-i-kartinki-knigi-na-prozrachnom-fone-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357166"/>
            <a:ext cx="1638298" cy="1263469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71802" y="2928934"/>
            <a:ext cx="26432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"Мы космический отряд"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00034" y="3286124"/>
            <a:ext cx="785818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космический отряд,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(Пальцы одной руки сжаты в кулак. Дети разжимают и сжимают пальцы)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Очень дружных пять ребят.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(Дети разгибают по очереди пальцы сжатые в кулак, начиная с большого.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Говоря про пятый палец, придерживают его другой рукой)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– Гагарин,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– Титов,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– Леонов,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– Комаров,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5-ый женщина, а не мужчина -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Терешкова Валентина!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(Дети соединяют ладони перед собой и поднимают их вверх, вытягивая руки)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космический корабль сели,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и в космос полетели.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Inna\Desktop\Рисунки-ракеты-для-срисовки_00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7884" y="4357694"/>
            <a:ext cx="2143140" cy="12646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na\Desktop\1029414_html_85c8e0ba4ec3c8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3667" y="-357214"/>
            <a:ext cx="9437667" cy="7215214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71736" y="357166"/>
            <a:ext cx="27146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"Будем в космосе летать»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3" descr="C:\Users\Inna\Desktop\Рисунки-ракеты-для-срисовки_0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4134050"/>
            <a:ext cx="2643206" cy="155972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14348" y="714356"/>
            <a:ext cx="71438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(Дети по очереди загибают пальцы одной руки, начиная с мизинца, помогая указательным пальцем другой руки)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1,2,3,4,5.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(Дети вращают кистью, которая сжата в кулак)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Будем в космосе лететь.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(Дети по очереди разгибают пальцы, начиная с большого)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– комета.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– планета.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– луноход.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– звездолет.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– земля,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(Дети машут кистью руки, как бы прощаясь)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свидания друзья!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(То же с другой руки. Или можно выполнять двумя руками вместе).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na\Desktop\1029414_html_85c8e0ba4ec3c8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3667" y="-357214"/>
            <a:ext cx="9437667" cy="7215214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868" y="428604"/>
            <a:ext cx="128588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«Весна»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000100" y="928670"/>
            <a:ext cx="707236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Галдят грачи и там и тут, (показываем птицу)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Летают и по веткам скачут,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("дерево" растопыренные пальчики вверх, кисти крест-накрест)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Весной сосульки вниз растут (пальчики вниз, как будто с них вода капает)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потому всё время плачут.(изобразить)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Солнышко яркое в небе сияло,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Весеннее солнышко нас согревало.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(1-2 строчки - поднимаем ладони над головой, растопырив все пальцы наподобие лучей и делаем вращательные движения кистями рук).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Тучки по небу быстро бежали,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Лучики в тучках надолго застряли.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(3-4 строчки - соединяем пальцы в замок и сцепленными кистями рук делаем перекатывающие движения)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появился ветер могучий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разогнал все мрачные тучи.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(5-6 строчки - поднимаем руки вверх и совершаем волнообразные движения вправо-влево).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Солнышко снова на небе сияет,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Жаркие лучики нас согревают.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7-8 строчки – повторяем     1-2 строчки - поднимаем ладони над головой, растопырив все пальцы наподобие лучей и делаем вращательные движения кистями рук.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Inna\Desktop\2024-04-20_11-45-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500042"/>
            <a:ext cx="1785950" cy="943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na\Desktop\1029414_html_85c8e0ba4ec3c8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3667" y="-357214"/>
            <a:ext cx="9437667" cy="7215214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14678" y="357166"/>
            <a:ext cx="20717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Будем мячики считать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857224" y="928670"/>
            <a:ext cx="757242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Будем мячики считать (Дети сжимают и разжимают все пальчики)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Этот мяч — он из резины. (Загибают пальчики, начиная с большого)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Этот мячик синий-синий.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Этот мяч большой и красный.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Этот мяч у нас бумажный!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Будем мы его катать, (Выполняют круговые движения между ладонями)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Будем с ним мы играть.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214678" y="2857496"/>
            <a:ext cx="171451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Мятая бумага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785786" y="3500438"/>
            <a:ext cx="692948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Листок бумаги мы сминаем (Сминаем бумагу)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в шарик дружно превращаем (Скатываем шарик)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Мятой бумаги комочек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ежика похожий очень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дадим ему скучать, мы им будем рисовать (Имитация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тычкования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шариком на ладони)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1" name="Picture 5" descr="C:\Users\Inna\Desktop\soccer-ball-clipart-rainbow-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357166"/>
            <a:ext cx="1000132" cy="1000132"/>
          </a:xfrm>
          <a:prstGeom prst="rect">
            <a:avLst/>
          </a:prstGeom>
          <a:noFill/>
        </p:spPr>
      </p:pic>
      <p:pic>
        <p:nvPicPr>
          <p:cNvPr id="4102" name="Picture 6" descr="C:\Users\Inna\Desktop\Paper.snowbal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43702" y="3214686"/>
            <a:ext cx="1142998" cy="11429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na\Desktop\1029414_html_85c8e0ba4ec3c8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3667" y="-357214"/>
            <a:ext cx="9437667" cy="7215214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357554" y="500042"/>
            <a:ext cx="2143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«Наши нежные цветки»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928662" y="1000108"/>
            <a:ext cx="700092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Наши нежные цветки               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Руки в вертикальном положении.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Распускают лепестки                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Развести пальцы рук.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Ветерок чуть дышит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                Ритмичные движения пальцев рук.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Лепестки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колышит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Наши нежные цветки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Закрывают лепестки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              Соединить пальцы вместе.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Тихо засыпают,                         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Небольшие покачивания рук со сжатыми пальцами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Головой качают.    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75948" y="3244334"/>
            <a:ext cx="13143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«Моя страна»</a:t>
            </a: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28662" y="3643314"/>
            <a:ext cx="7000924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Посмотрю на карту я: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(вытягивают вперед прямые ладони)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российская земля.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(поочередно соединяют одноименные пальцы рук)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Есть леса тут и озера,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Горы, реки и моря.</a:t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люблю тебя, Россия,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(крепко сжимают в «замок»)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 же Родина моя!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(прикладывают руки к груди)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C:\Users\Inna\Desktop\1614769977_3-p-krasivie-tsveti-na-belom-fone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428604"/>
            <a:ext cx="1214446" cy="775178"/>
          </a:xfrm>
          <a:prstGeom prst="rect">
            <a:avLst/>
          </a:prstGeom>
          <a:noFill/>
        </p:spPr>
      </p:pic>
      <p:pic>
        <p:nvPicPr>
          <p:cNvPr id="2053" name="Picture 5" descr="C:\Users\Inna\Desktop\2fb87263-6ac4-55ae-844a-654a43b3a18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3643314"/>
            <a:ext cx="2170258" cy="15001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na\Desktop\1029414_html_85c8e0ba4ec3c8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3667" y="-357214"/>
            <a:ext cx="9437667" cy="7215214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714744" y="500042"/>
            <a:ext cx="15716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«Город чудный»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857224" y="857232"/>
            <a:ext cx="692948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Город чудный, город древний,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 вместил в свои концы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(хлопок, кулачок)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посады, и деревни,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палаты, и дворцы…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твоих церквах старинных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Вырастали дерева.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(поочерёдно загибать пальчики)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Глаз не схватит улиц длинных…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матушка – Москва.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(сгибать, разгибать пальчики)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7620" y="3714752"/>
            <a:ext cx="1785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«Яблонька»</a:t>
            </a:r>
            <a:br>
              <a:rPr lang="ru-RU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28662" y="4143380"/>
            <a:ext cx="69294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дороги яблонька стоит, 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Руки сплести над головой, пальцы разжаты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ветке яблочко висит. 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Сложить запястья вместе.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Сильно ветку я потряс, 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Руки над головой, движения вперед-назад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Вот и яблочко у нас. </a:t>
            </a:r>
            <a: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Ладони перед грудью, имитируют, что держат яблоко.</a:t>
            </a:r>
            <a:br>
              <a:rPr lang="ru-RU" sz="16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сладко яблочко вопьюсь,</a:t>
            </a:r>
            <a:b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Ах, какой приятный вкус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Inna\Desktop\DJI_096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142984"/>
            <a:ext cx="3286148" cy="21956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Inna\Desktop\1029414_html_85c8e0ba4ec3c8a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3667" y="-357214"/>
            <a:ext cx="9437667" cy="7215214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000100" y="428604"/>
            <a:ext cx="7572396" cy="2893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«Капуста»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C00000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капусту рубим, рубим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( Движения прямыми ладонями вверх, вниз)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капусту солим, солим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( Поочерёдное поглаживание подушечек пальцев)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капусту трём, трём,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(Потирать кулачок о кулачок)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Мы капусту жмем, жмём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.(Сжимать и разжимать кулачки). 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6" name="Picture 2" descr="C:\Users\Inna\Desktop\1653696508_32-kartinkof-club-p-veselaya-kapusta-kartinki-dlya-detei-37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3500438"/>
            <a:ext cx="2428892" cy="1682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500</Words>
  <PresentationFormat>Экран (4:3)</PresentationFormat>
  <Paragraphs>117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ГБУ НСО «Социально-реабилитационный центр для несовершеннолетних»  г. Татарск </vt:lpstr>
      <vt:lpstr>«Книжки»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ГБУ НСО «Социально-реабилитационный центр для несовершеннолетних»  г. Татарск </dc:title>
  <dc:creator>Inna</dc:creator>
  <cp:lastModifiedBy>Inna</cp:lastModifiedBy>
  <cp:revision>31</cp:revision>
  <dcterms:created xsi:type="dcterms:W3CDTF">2024-04-19T06:45:54Z</dcterms:created>
  <dcterms:modified xsi:type="dcterms:W3CDTF">2024-04-20T05:39:47Z</dcterms:modified>
</cp:coreProperties>
</file>