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4" r:id="rId5"/>
    <p:sldId id="262" r:id="rId6"/>
    <p:sldId id="263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in-dostavka.su/800/600/https/1.bp.blogspot.com/-8PPhHd3g-LM/X7tIyGo3RQI/AAAAAAAAAeE/U_bPKBrqrZY1jc6wsrEYZ00JgPkuBcMFgCLcBGAsYHQ/s960/img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7463879" cy="55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143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40" y="807052"/>
            <a:ext cx="674558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68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4971"/>
            <a:ext cx="5888037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20044273">
            <a:off x="369310" y="1432182"/>
            <a:ext cx="21854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здравствуй</a:t>
            </a:r>
          </a:p>
        </p:txBody>
      </p:sp>
      <p:sp>
        <p:nvSpPr>
          <p:cNvPr id="8" name="Прямоугольник 7"/>
          <p:cNvSpPr/>
          <p:nvPr/>
        </p:nvSpPr>
        <p:spPr>
          <a:xfrm rot="20044273">
            <a:off x="353717" y="2733816"/>
            <a:ext cx="24952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Добрый день</a:t>
            </a:r>
          </a:p>
        </p:txBody>
      </p:sp>
      <p:sp>
        <p:nvSpPr>
          <p:cNvPr id="9" name="Прямоугольник 8"/>
          <p:cNvSpPr/>
          <p:nvPr/>
        </p:nvSpPr>
        <p:spPr>
          <a:xfrm rot="20044273">
            <a:off x="624638" y="4096478"/>
            <a:ext cx="16747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спасибо</a:t>
            </a:r>
          </a:p>
        </p:txBody>
      </p:sp>
      <p:sp>
        <p:nvSpPr>
          <p:cNvPr id="10" name="Прямоугольник 9"/>
          <p:cNvSpPr/>
          <p:nvPr/>
        </p:nvSpPr>
        <p:spPr>
          <a:xfrm rot="20044273">
            <a:off x="423769" y="5412326"/>
            <a:ext cx="23812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пожалуйста</a:t>
            </a:r>
          </a:p>
        </p:txBody>
      </p:sp>
      <p:sp>
        <p:nvSpPr>
          <p:cNvPr id="11" name="Прямоугольник 10"/>
          <p:cNvSpPr/>
          <p:nvPr/>
        </p:nvSpPr>
        <p:spPr>
          <a:xfrm rot="1426595">
            <a:off x="7424411" y="1389018"/>
            <a:ext cx="14462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прости</a:t>
            </a:r>
          </a:p>
        </p:txBody>
      </p:sp>
      <p:sp>
        <p:nvSpPr>
          <p:cNvPr id="13" name="Прямоугольник 12"/>
          <p:cNvSpPr/>
          <p:nvPr/>
        </p:nvSpPr>
        <p:spPr>
          <a:xfrm rot="1426595">
            <a:off x="6605185" y="2634530"/>
            <a:ext cx="23571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Будь здоров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1426595">
            <a:off x="6838685" y="4032490"/>
            <a:ext cx="21132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До встречи</a:t>
            </a:r>
          </a:p>
        </p:txBody>
      </p:sp>
      <p:sp>
        <p:nvSpPr>
          <p:cNvPr id="15" name="Прямоугольник 14"/>
          <p:cNvSpPr/>
          <p:nvPr/>
        </p:nvSpPr>
        <p:spPr>
          <a:xfrm rot="1426595">
            <a:off x="6482321" y="5395689"/>
            <a:ext cx="24968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До свидания</a:t>
            </a:r>
          </a:p>
        </p:txBody>
      </p:sp>
    </p:spTree>
    <p:extLst>
      <p:ext uri="{BB962C8B-B14F-4D97-AF65-F5344CB8AC3E}">
        <p14:creationId xmlns:p14="http://schemas.microsoft.com/office/powerpoint/2010/main" val="31916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Волшебное слово_ В.Овсеева [get-save.com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7636" y="357180"/>
            <a:ext cx="7152795" cy="552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3" t="30000" r="2883"/>
          <a:stretch/>
        </p:blipFill>
        <p:spPr bwMode="auto">
          <a:xfrm>
            <a:off x="1403648" y="1628800"/>
            <a:ext cx="691276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408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2" b="48030"/>
          <a:stretch/>
        </p:blipFill>
        <p:spPr>
          <a:xfrm>
            <a:off x="1316096" y="853853"/>
            <a:ext cx="7259423" cy="4826778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5162901" y="2747786"/>
            <a:ext cx="0" cy="576064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5162901" y="2747786"/>
            <a:ext cx="1440160" cy="1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6593770" y="2767289"/>
            <a:ext cx="9291" cy="2500777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3146677" y="2747786"/>
            <a:ext cx="0" cy="576064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146677" y="3323850"/>
            <a:ext cx="504056" cy="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651446" y="3323850"/>
            <a:ext cx="0" cy="504056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3147390" y="3827906"/>
            <a:ext cx="504056" cy="1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168885" y="3827906"/>
            <a:ext cx="0" cy="504056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3168885" y="4331961"/>
            <a:ext cx="504056" cy="1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3650733" y="4331961"/>
            <a:ext cx="713" cy="432049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3146677" y="4764009"/>
            <a:ext cx="504056" cy="1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3147390" y="5268066"/>
            <a:ext cx="2519567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5666956" y="4331961"/>
            <a:ext cx="2" cy="936105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3421129" y="2806029"/>
            <a:ext cx="1087657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607197" y="2804394"/>
            <a:ext cx="0" cy="1038912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4607197" y="3827906"/>
            <a:ext cx="1087657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4115016" y="3267242"/>
            <a:ext cx="1" cy="1532771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4115016" y="4800014"/>
            <a:ext cx="543829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4682324" y="4187946"/>
            <a:ext cx="0" cy="612068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4673894" y="4187946"/>
            <a:ext cx="543829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V="1">
            <a:off x="5209293" y="4187946"/>
            <a:ext cx="0" cy="612068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5718605" y="3215837"/>
            <a:ext cx="425812" cy="1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6080193" y="3267242"/>
            <a:ext cx="0" cy="200237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7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12</Words>
  <Application>Microsoft Office PowerPoint</Application>
  <PresentationFormat>Экран (4:3)</PresentationFormat>
  <Paragraphs>8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User</cp:lastModifiedBy>
  <cp:revision>14</cp:revision>
  <dcterms:created xsi:type="dcterms:W3CDTF">2021-10-12T13:32:57Z</dcterms:created>
  <dcterms:modified xsi:type="dcterms:W3CDTF">2024-04-17T21:15:28Z</dcterms:modified>
</cp:coreProperties>
</file>