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2" r:id="rId2"/>
    <p:sldId id="256" r:id="rId3"/>
    <p:sldId id="265" r:id="rId4"/>
    <p:sldId id="257" r:id="rId5"/>
    <p:sldId id="258" r:id="rId6"/>
    <p:sldId id="261" r:id="rId7"/>
    <p:sldId id="259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00CFF-9BC6-47E2-9862-1C90F88979BE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5062B-9F84-4A37-A1F8-955094D576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5062B-9F84-4A37-A1F8-955094D57679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   </a:t>
            </a:r>
          </a:p>
          <a:p>
            <a:pPr algn="just">
              <a:buNone/>
            </a:pPr>
            <a:r>
              <a:rPr lang="ru-RU" sz="3000" i="1" dirty="0" smtClean="0">
                <a:solidFill>
                  <a:srgbClr val="FF0000"/>
                </a:solidFill>
              </a:rPr>
              <a:t>                          </a:t>
            </a:r>
            <a:r>
              <a:rPr lang="ru-RU" sz="3000" b="1" dirty="0" smtClean="0"/>
              <a:t>История русского </a:t>
            </a:r>
            <a:r>
              <a:rPr lang="ru-RU" sz="3000" b="1" dirty="0" smtClean="0"/>
              <a:t>театра</a:t>
            </a:r>
            <a:endParaRPr lang="ru-RU" sz="3000" i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          </a:t>
            </a:r>
            <a:r>
              <a:rPr lang="ru-RU" sz="3400" i="1" dirty="0" smtClean="0">
                <a:solidFill>
                  <a:srgbClr val="FF0000"/>
                </a:solidFill>
              </a:rPr>
              <a:t>Народные </a:t>
            </a:r>
            <a:r>
              <a:rPr lang="ru-RU" sz="3400" i="1" dirty="0" smtClean="0">
                <a:solidFill>
                  <a:srgbClr val="FF0000"/>
                </a:solidFill>
              </a:rPr>
              <a:t>истоки русского </a:t>
            </a:r>
            <a:r>
              <a:rPr lang="ru-RU" sz="3400" i="1" dirty="0" smtClean="0">
                <a:solidFill>
                  <a:srgbClr val="FF0000"/>
                </a:solidFill>
              </a:rPr>
              <a:t>театра</a:t>
            </a:r>
          </a:p>
          <a:p>
            <a:pPr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400" i="1" dirty="0" smtClean="0"/>
              <a:t>                                                     Преподаватель отделения театрального искусства : Трушина А.В.</a:t>
            </a:r>
            <a:endParaRPr lang="ru-RU" sz="14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                                                                       МАУ ДО ДШИ п.Новый </a:t>
            </a:r>
            <a:r>
              <a:rPr lang="ru-RU" sz="1800" dirty="0" err="1" smtClean="0"/>
              <a:t>Уоян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4632" cy="4320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sz="3100" dirty="0" smtClean="0"/>
              <a:t>Русский театр ведет свое начало с </a:t>
            </a:r>
            <a:r>
              <a:rPr lang="ru-RU" sz="3100" dirty="0" smtClean="0"/>
              <a:t>древности</a:t>
            </a:r>
            <a:endParaRPr lang="ru-RU" sz="3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79928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728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Истоки </a:t>
            </a:r>
            <a:r>
              <a:rPr lang="ru-RU" sz="2800" dirty="0" smtClean="0"/>
              <a:t>современного русского театра уходят в народное творчество — обряды, праздники. Со временем ритуалы потеряли магическое значение и превратились в игры-представления. В них зарождались элементы театра — драматическое действие, ряженье, диалог.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cale_120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96729" y="1524000"/>
            <a:ext cx="5950542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066130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Обряды</a:t>
            </a:r>
            <a:r>
              <a:rPr lang="ru-RU" sz="3100" dirty="0" smtClean="0"/>
              <a:t>, праздники, связанные с языческой </a:t>
            </a:r>
            <a:r>
              <a:rPr lang="ru-RU" sz="3100" dirty="0" smtClean="0"/>
              <a:t>        культурой </a:t>
            </a:r>
            <a:r>
              <a:rPr lang="ru-RU" sz="3100" dirty="0" smtClean="0"/>
              <a:t>славян 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1675991904_bronk-club-p-otkritki-slavyanskie-prazdniki-krasivo-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524000"/>
            <a:ext cx="7488832" cy="4929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Они сопровождались магическими действиями, песнями, плясками, заклинаниями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10-neveroyatnyh-faktov-o-drevnih-slavyanah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848872" cy="59766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ownloads\41e0effa5f0694387609ea6b7e30693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268760"/>
            <a:ext cx="7632848" cy="48574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sz="3100" dirty="0" smtClean="0"/>
              <a:t>В </a:t>
            </a:r>
            <a:r>
              <a:rPr lang="ru-RU" sz="3100" dirty="0" smtClean="0"/>
              <a:t>представлениях принимали участие ряженые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Autofit/>
          </a:bodyPr>
          <a:lstStyle/>
          <a:p>
            <a:r>
              <a:rPr lang="ru-RU" sz="2600" dirty="0" smtClean="0"/>
              <a:t>В дальнейшем простейшие игрища трансформировались в народные драмы: они создавались в процессе коллективного творчества и хранились в народной памяти, переходя из поколения в поколение.</a:t>
            </a:r>
            <a:endParaRPr lang="ru-RU" sz="2600" dirty="0"/>
          </a:p>
        </p:txBody>
      </p:sp>
      <p:pic>
        <p:nvPicPr>
          <p:cNvPr id="7170" name="Picture 2" descr="C:\Users\User\Downloads\1-Wys-s8Y5_W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15306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ownloads\1674577117_havio-club-p-petrushka-na-yarmarke-krasivo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696744" cy="5832648"/>
          </a:xfrm>
          <a:prstGeom prst="rect">
            <a:avLst/>
          </a:prstGeom>
          <a:noFill/>
        </p:spPr>
      </p:pic>
      <p:pic>
        <p:nvPicPr>
          <p:cNvPr id="5" name="Picture 2" descr="C:\Users\User\Downloads\1674577117_havio-club-p-petrushka-na-yarmarke-krasiv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08912" cy="6273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126</TotalTime>
  <Words>80</Words>
  <Application>Microsoft Office PowerPoint</Application>
  <PresentationFormat>Экран (4:3)</PresentationFormat>
  <Paragraphs>19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                                                                       МАУ ДО ДШИ п.Новый Уоян  </vt:lpstr>
      <vt:lpstr>  Русский театр ведет свое начало с древности</vt:lpstr>
      <vt:lpstr>Слайд 3</vt:lpstr>
      <vt:lpstr>Обряды, праздники, связанные с языческой         культурой славян </vt:lpstr>
      <vt:lpstr>Они сопровождались магическими действиями, песнями, плясками, заклинаниями</vt:lpstr>
      <vt:lpstr>Слайд 6</vt:lpstr>
      <vt:lpstr>           В представлениях принимали участие ряженые </vt:lpstr>
      <vt:lpstr>В дальнейшем простейшие игрища трансформировались в народные драмы: они создавались в процессе коллективного творчества и хранились в народной памяти, переходя из поколения в поколение.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Древнейшие формы театральных представлений </dc:title>
  <dc:creator>Пользователь</dc:creator>
  <cp:lastModifiedBy>Пользователь</cp:lastModifiedBy>
  <cp:revision>13</cp:revision>
  <dcterms:created xsi:type="dcterms:W3CDTF">2024-03-29T11:59:20Z</dcterms:created>
  <dcterms:modified xsi:type="dcterms:W3CDTF">2024-03-29T14:16:10Z</dcterms:modified>
</cp:coreProperties>
</file>