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E020-BA1A-44EB-9920-8869728BB43A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2E17-EB94-49D6-B961-78BBB857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5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E020-BA1A-44EB-9920-8869728BB43A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2E17-EB94-49D6-B961-78BBB857D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Игры со счётными палочками для детей раннего возраста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счётными палочками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«Раскладываем по цвету».</a:t>
            </a: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считать».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величину предметов»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6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«Ловкие пальчики»</a:t>
            </a:r>
            <a:r>
              <a:rPr lang="ru-RU" smtClean="0"/>
              <a:t>.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 палочками»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9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Игры со счётными палочками для детей раннего возраста </vt:lpstr>
      <vt:lpstr>Игры со счётными палочками </vt:lpstr>
      <vt:lpstr> «Раскладываем по цвету».  </vt:lpstr>
      <vt:lpstr>«Учимся считать».</vt:lpstr>
      <vt:lpstr> «Изучаем величину предметов» </vt:lpstr>
      <vt:lpstr>«Дорожки»</vt:lpstr>
      <vt:lpstr>«Ловкие пальчики». </vt:lpstr>
      <vt:lpstr>«Рисуем палочками»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Игры со счётными палочками для детей раннего возраста </dc:title>
  <dc:creator>HP</dc:creator>
  <cp:lastModifiedBy>HP</cp:lastModifiedBy>
  <cp:revision>1</cp:revision>
  <dcterms:created xsi:type="dcterms:W3CDTF">2024-04-27T10:26:58Z</dcterms:created>
  <dcterms:modified xsi:type="dcterms:W3CDTF">2024-04-27T10:26:58Z</dcterms:modified>
</cp:coreProperties>
</file>