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0" r:id="rId4"/>
    <p:sldId id="261" r:id="rId5"/>
    <p:sldId id="262" r:id="rId6"/>
    <p:sldId id="266" r:id="rId7"/>
    <p:sldId id="263" r:id="rId8"/>
    <p:sldId id="264" r:id="rId9"/>
    <p:sldId id="265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9033" autoAdjust="0"/>
  </p:normalViewPr>
  <p:slideViewPr>
    <p:cSldViewPr snapToGrid="0">
      <p:cViewPr varScale="1">
        <p:scale>
          <a:sx n="87" d="100"/>
          <a:sy n="87" d="100"/>
        </p:scale>
        <p:origin x="-1358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1DF7A-6BDF-4B8B-BAD7-701A6044629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E9AD5-834D-4139-A5FA-7EB2639CD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511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3.xml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slide" Target="slide7.xm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slide" Target="slide8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11215" y="2427055"/>
            <a:ext cx="6797615" cy="200389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Адмиралтейство</a:t>
            </a:r>
            <a:endParaRPr lang="ru-RU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14785" y="4452755"/>
            <a:ext cx="5002302" cy="48587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Презентация игры «Прогулка вокруг Адмиралтейства»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9066" y="5477773"/>
            <a:ext cx="6512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ГБОУ СОШ № 311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школы</a:t>
            </a:r>
          </a:p>
          <a:p>
            <a:pPr algn="r"/>
            <a:r>
              <a:rPr lang="ru-RU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Абрамова </a:t>
            </a:r>
            <a:r>
              <a:rPr lang="ru-RU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Елена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Александровна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4369" y="0"/>
            <a:ext cx="6936716" cy="905609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Станция «Патриотическая»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383" y="2985325"/>
            <a:ext cx="4420474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0392" y="738556"/>
            <a:ext cx="77968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Чтобы Адмиралтейства не узнали по П-образной форме, его замаскировали с помощью краски, фанеры, маскировочной сетки под …</a:t>
            </a:r>
          </a:p>
          <a:p>
            <a:r>
              <a:rPr lang="ru-RU" sz="2800" dirty="0" smtClean="0"/>
              <a:t>                   1. другое здание      2. сад</a:t>
            </a:r>
          </a:p>
          <a:p>
            <a:r>
              <a:rPr lang="ru-RU" sz="2800" dirty="0" smtClean="0"/>
              <a:t>                 3. оборонительное сооружение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9886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4369" y="0"/>
            <a:ext cx="6936716" cy="905609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Станция «Патриотическая»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2468" y="1002326"/>
            <a:ext cx="404446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Шпиль здания  Адмиралтейства отчеканен на:</a:t>
            </a:r>
          </a:p>
          <a:p>
            <a:endParaRPr lang="ru-RU" sz="2800" dirty="0" smtClean="0"/>
          </a:p>
          <a:p>
            <a:r>
              <a:rPr lang="ru-RU" sz="2800" dirty="0" smtClean="0"/>
              <a:t> 1. медали «За оборону Ленинграда»</a:t>
            </a:r>
          </a:p>
          <a:p>
            <a:r>
              <a:rPr lang="ru-RU" sz="2800" dirty="0" smtClean="0"/>
              <a:t>         </a:t>
            </a:r>
          </a:p>
          <a:p>
            <a:r>
              <a:rPr lang="ru-RU" sz="2800" dirty="0" smtClean="0"/>
              <a:t> 2. медали «За отвагу»</a:t>
            </a:r>
          </a:p>
          <a:p>
            <a:endParaRPr lang="ru-RU" sz="2800" dirty="0" smtClean="0"/>
          </a:p>
          <a:p>
            <a:r>
              <a:rPr lang="ru-RU" sz="2800" dirty="0" smtClean="0"/>
              <a:t> 3. </a:t>
            </a:r>
            <a:r>
              <a:rPr lang="ru-RU" sz="2800" dirty="0"/>
              <a:t>медали «За доблестный труд в Великой Отечественной войне 1941-1945 гг.»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993" y="870441"/>
            <a:ext cx="1490149" cy="286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35" y="3648808"/>
            <a:ext cx="2458829" cy="286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домой 2">
            <a:hlinkClick r:id="rId4" action="ppaction://hlinksldjump" highlightClick="1"/>
          </p:cNvPr>
          <p:cNvSpPr/>
          <p:nvPr/>
        </p:nvSpPr>
        <p:spPr>
          <a:xfrm>
            <a:off x="8502162" y="6251331"/>
            <a:ext cx="641838" cy="6066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49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462" y="89080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>Игра «Путешествие вокруг  Адмиралтейства»</a:t>
            </a:r>
            <a:endParaRPr lang="ru-RU" sz="4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786" y="2600204"/>
            <a:ext cx="4143583" cy="32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942" y="6012312"/>
            <a:ext cx="9937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756" y="1451335"/>
            <a:ext cx="643393" cy="98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786" y="1496953"/>
            <a:ext cx="7985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532" y="3216065"/>
            <a:ext cx="104298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7381" y="1673849"/>
            <a:ext cx="227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Станция «Историческая»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237562" y="1673849"/>
            <a:ext cx="179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Станция «Морская»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237562" y="4196424"/>
            <a:ext cx="179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Станция «Прогулочная»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123427" y="6193766"/>
            <a:ext cx="187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Станция «Архитектурная»</a:t>
            </a:r>
            <a:endParaRPr lang="ru-RU" dirty="0"/>
          </a:p>
        </p:txBody>
      </p:sp>
      <p:pic>
        <p:nvPicPr>
          <p:cNvPr id="2055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612" y="3087597"/>
            <a:ext cx="12382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57532" y="4196425"/>
            <a:ext cx="208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Станция «Мифологическая»</a:t>
            </a:r>
            <a:endParaRPr lang="ru-RU" dirty="0"/>
          </a:p>
        </p:txBody>
      </p:sp>
      <p:pic>
        <p:nvPicPr>
          <p:cNvPr id="2056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474" y="5951987"/>
            <a:ext cx="8286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84149" y="6193766"/>
            <a:ext cx="2059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Станция «Патриотическая»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75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5502" y="365126"/>
            <a:ext cx="6979848" cy="1325563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Станция «Историческая»</a:t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36498" y="1109632"/>
            <a:ext cx="2984740" cy="78817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Игра </a:t>
            </a:r>
          </a:p>
          <a:p>
            <a:pPr marL="0" indent="0" algn="ctr">
              <a:buNone/>
            </a:pPr>
            <a:r>
              <a:rPr lang="ru-RU" dirty="0" smtClean="0"/>
              <a:t>« Третий  - лишний»</a:t>
            </a:r>
            <a:endParaRPr lang="ru-RU" dirty="0"/>
          </a:p>
        </p:txBody>
      </p:sp>
      <p:pic>
        <p:nvPicPr>
          <p:cNvPr id="4100" name="Picture 4" descr="C:\Users\Елена\Desktop\Адмиралтейство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808" y="2251794"/>
            <a:ext cx="2855791" cy="345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Елена\Desktop\Адмиралтейство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8" y="1268083"/>
            <a:ext cx="2584030" cy="355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Елена\Desktop\Адмиралтейство 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46" y="1268083"/>
            <a:ext cx="2570268" cy="355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омой 3">
            <a:hlinkClick r:id="rId5" action="ppaction://hlinksldjump" highlightClick="1"/>
          </p:cNvPr>
          <p:cNvSpPr/>
          <p:nvPr/>
        </p:nvSpPr>
        <p:spPr>
          <a:xfrm>
            <a:off x="8420531" y="6159558"/>
            <a:ext cx="707366" cy="638057"/>
          </a:xfrm>
          <a:prstGeom prst="actionButtonHom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967488" y="5930985"/>
            <a:ext cx="3295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Адмиралтейство</a:t>
            </a:r>
          </a:p>
          <a:p>
            <a:pPr algn="ctr"/>
            <a:r>
              <a:rPr lang="ru-RU" dirty="0" smtClean="0"/>
              <a:t>Архитектор </a:t>
            </a:r>
            <a:r>
              <a:rPr lang="ru-RU" dirty="0" err="1" smtClean="0"/>
              <a:t>Андреян</a:t>
            </a:r>
            <a:r>
              <a:rPr lang="ru-RU" dirty="0" smtClean="0"/>
              <a:t> Захаров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69343" y="4822764"/>
            <a:ext cx="2311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Адмиралтейство</a:t>
            </a:r>
          </a:p>
          <a:p>
            <a:pPr algn="ctr"/>
            <a:r>
              <a:rPr lang="ru-RU" dirty="0" smtClean="0"/>
              <a:t>Архитектор Иван Коробов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262778" y="4986068"/>
            <a:ext cx="2511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Петропавловская крепость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706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9404" y="365126"/>
            <a:ext cx="6815946" cy="1325563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Станция «Архитектурная»</a:t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7479" y="1049247"/>
            <a:ext cx="7143750" cy="822686"/>
          </a:xfrm>
        </p:spPr>
        <p:txBody>
          <a:bodyPr/>
          <a:lstStyle/>
          <a:p>
            <a:r>
              <a:rPr lang="ru-RU" dirty="0" smtClean="0"/>
              <a:t>Правильно расположи на макете самые известные здания Адмиралтейства.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9" y="1781117"/>
            <a:ext cx="3563909" cy="267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8376249" y="6245525"/>
            <a:ext cx="767751" cy="61247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87" y="3052425"/>
            <a:ext cx="4389462" cy="31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48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0008" y="365126"/>
            <a:ext cx="7410090" cy="1325563"/>
          </a:xfrm>
        </p:spPr>
        <p:txBody>
          <a:bodyPr>
            <a:noAutofit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Станция «Мифологическая»</a:t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2" y="1083531"/>
            <a:ext cx="2468875" cy="293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33" y="4088424"/>
            <a:ext cx="4938389" cy="258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26832" y="1151792"/>
            <a:ext cx="4938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Сказочные морские жительницы </a:t>
            </a:r>
          </a:p>
          <a:p>
            <a:pPr algn="ctr"/>
            <a:r>
              <a:rPr lang="ru-RU" dirty="0" err="1" smtClean="0"/>
              <a:t>неяды</a:t>
            </a:r>
            <a:r>
              <a:rPr lang="ru-RU" dirty="0" smtClean="0"/>
              <a:t> держат шар   …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1762" y="4167554"/>
            <a:ext cx="2468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Морской царь … передаёт трезубец Петру </a:t>
            </a:r>
            <a:r>
              <a:rPr lang="en-GB" dirty="0" smtClean="0"/>
              <a:t>I</a:t>
            </a:r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8" y="5269973"/>
            <a:ext cx="3892794" cy="152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33" y="2130304"/>
            <a:ext cx="457200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89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0008" y="365126"/>
            <a:ext cx="7410090" cy="1325563"/>
          </a:xfrm>
        </p:spPr>
        <p:txBody>
          <a:bodyPr>
            <a:noAutofit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Станция «Мифологическая»</a:t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77" y="1283676"/>
            <a:ext cx="3282462" cy="246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39" y="3543299"/>
            <a:ext cx="4165589" cy="312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4739" y="1099038"/>
            <a:ext cx="4165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Над аркой летят и гудят в трубы гении…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6768" y="3824654"/>
            <a:ext cx="3387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28 скульптур на верхнем ярусе олицетворяют 4 времени года, 4 стихии, 4 главных ветра, богиню кораблестроения и музу … </a:t>
            </a: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464" y="1409875"/>
            <a:ext cx="3222137" cy="213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7" y="5080000"/>
            <a:ext cx="3834300" cy="161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домой 5">
            <a:hlinkClick r:id="rId6" action="ppaction://hlinksldjump" highlightClick="1"/>
          </p:cNvPr>
          <p:cNvSpPr/>
          <p:nvPr/>
        </p:nvSpPr>
        <p:spPr>
          <a:xfrm>
            <a:off x="0" y="6321669"/>
            <a:ext cx="720969" cy="53633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39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644" y="183972"/>
            <a:ext cx="6867705" cy="1325563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Станция «Морская»</a:t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4733" y="911225"/>
            <a:ext cx="4422018" cy="55499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/>
              <a:t>      </a:t>
            </a:r>
            <a:r>
              <a:rPr lang="ru-RU" sz="2000" b="1" dirty="0" smtClean="0"/>
              <a:t>Викторина «Верю – не верю»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 smtClean="0"/>
          </a:p>
          <a:p>
            <a:r>
              <a:rPr lang="ru-RU" dirty="0" smtClean="0"/>
              <a:t>Верите ли вы, что кораблик на </a:t>
            </a:r>
            <a:r>
              <a:rPr lang="ru-RU" dirty="0"/>
              <a:t>шпиле Адмиралтейства </a:t>
            </a:r>
            <a:r>
              <a:rPr lang="ru-RU" dirty="0" smtClean="0"/>
              <a:t>это флюгер?</a:t>
            </a:r>
          </a:p>
          <a:p>
            <a:r>
              <a:rPr lang="ru-RU" dirty="0" smtClean="0"/>
              <a:t>Верите ли вы, что </a:t>
            </a:r>
            <a:r>
              <a:rPr lang="ru-RU" dirty="0"/>
              <a:t>этот кораблик </a:t>
            </a:r>
            <a:r>
              <a:rPr lang="ru-RU" dirty="0" smtClean="0"/>
              <a:t> - копия  боевого  судна </a:t>
            </a:r>
            <a:r>
              <a:rPr lang="ru-RU" dirty="0"/>
              <a:t>«Орел», </a:t>
            </a:r>
            <a:r>
              <a:rPr lang="ru-RU" dirty="0" smtClean="0"/>
              <a:t>построенного при </a:t>
            </a:r>
            <a:r>
              <a:rPr lang="ru-RU" dirty="0"/>
              <a:t>царе Алексее </a:t>
            </a:r>
            <a:r>
              <a:rPr lang="ru-RU" dirty="0" smtClean="0"/>
              <a:t>Михайловиче, отца Петра 1? На </a:t>
            </a:r>
            <a:r>
              <a:rPr lang="ru-RU" dirty="0"/>
              <a:t>этом корабле был в первый раз поднят русский морской флаг.</a:t>
            </a:r>
            <a:endParaRPr lang="ru-RU" dirty="0" smtClean="0"/>
          </a:p>
          <a:p>
            <a:r>
              <a:rPr lang="ru-RU" dirty="0" smtClean="0"/>
              <a:t>Верите ли вы, что название «Адмиралтейская игла» придумал Петр 1?</a:t>
            </a:r>
          </a:p>
          <a:p>
            <a:r>
              <a:rPr lang="ru-RU" dirty="0" smtClean="0"/>
              <a:t>Верите ли вы, что в шаре-яблоко находится тайник?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750" y="1089879"/>
            <a:ext cx="3139774" cy="473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8493369" y="6233746"/>
            <a:ext cx="650631" cy="62425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3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5661" y="101356"/>
            <a:ext cx="6696533" cy="1325563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Станция «Прогулочная»</a:t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1473368" y="3130282"/>
            <a:ext cx="7547707" cy="111963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Композитор            Дипломат            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Писатель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Поэт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Путешественник, исследователь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034" y="928383"/>
            <a:ext cx="1150082" cy="1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998677" y="2598864"/>
            <a:ext cx="1477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Михаил  Иванович Глинка</a:t>
            </a:r>
            <a:endParaRPr lang="ru-RU" sz="12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442" y="917346"/>
            <a:ext cx="1415469" cy="166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86442" y="2562662"/>
            <a:ext cx="1525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Николай Васильевич Гоголь</a:t>
            </a:r>
            <a:endParaRPr lang="ru-RU" sz="12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193" y="4373009"/>
            <a:ext cx="1223107" cy="178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93193" y="6282052"/>
            <a:ext cx="1350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Михаил Юрьевич Лермонтов</a:t>
            </a:r>
            <a:endParaRPr lang="ru-RU" sz="1200" b="1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741" y="4530106"/>
            <a:ext cx="1244961" cy="166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484245" y="6248754"/>
            <a:ext cx="1525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Василий Андреевич Жуковский</a:t>
            </a:r>
            <a:endParaRPr lang="ru-RU" sz="1200" b="1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26" y="787706"/>
            <a:ext cx="1193894" cy="1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299438" y="2442680"/>
            <a:ext cx="1749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Александр Михайлович Горчаков</a:t>
            </a:r>
            <a:endParaRPr lang="ru-RU" sz="1200" b="1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688" y="3774718"/>
            <a:ext cx="1360038" cy="241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038242" y="6192016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Николай Михайлович Пржевальский</a:t>
            </a:r>
            <a:endParaRPr lang="ru-RU" sz="1200" b="1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3101911" y="2954215"/>
            <a:ext cx="3219758" cy="404447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11" idx="1"/>
          </p:cNvCxnSpPr>
          <p:nvPr/>
        </p:nvCxnSpPr>
        <p:spPr>
          <a:xfrm flipH="1">
            <a:off x="2963008" y="2829697"/>
            <a:ext cx="4035669" cy="423457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2" name="Прямая со стрелкой 6151"/>
          <p:cNvCxnSpPr>
            <a:stCxn id="6148" idx="1"/>
          </p:cNvCxnSpPr>
          <p:nvPr/>
        </p:nvCxnSpPr>
        <p:spPr>
          <a:xfrm flipH="1" flipV="1">
            <a:off x="1934308" y="4123592"/>
            <a:ext cx="258885" cy="1141236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5" name="Прямая со стрелкой 6154"/>
          <p:cNvCxnSpPr/>
          <p:nvPr/>
        </p:nvCxnSpPr>
        <p:spPr>
          <a:xfrm flipH="1" flipV="1">
            <a:off x="2286000" y="4123592"/>
            <a:ext cx="2425790" cy="406514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7" name="Прямая со стрелкой 6156"/>
          <p:cNvCxnSpPr/>
          <p:nvPr/>
        </p:nvCxnSpPr>
        <p:spPr>
          <a:xfrm flipH="1" flipV="1">
            <a:off x="6207369" y="4062046"/>
            <a:ext cx="1072662" cy="2186708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9" name="Прямая со стрелкой 6158"/>
          <p:cNvCxnSpPr/>
          <p:nvPr/>
        </p:nvCxnSpPr>
        <p:spPr>
          <a:xfrm flipH="1">
            <a:off x="4484245" y="2829697"/>
            <a:ext cx="421863" cy="42345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0" name="Управляющая кнопка: домой 6159">
            <a:hlinkClick r:id="rId8" action="ppaction://hlinksldjump" highlightClick="1"/>
          </p:cNvPr>
          <p:cNvSpPr/>
          <p:nvPr/>
        </p:nvSpPr>
        <p:spPr>
          <a:xfrm>
            <a:off x="0" y="6282052"/>
            <a:ext cx="747346" cy="5759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7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8634" y="149465"/>
            <a:ext cx="6936716" cy="1325563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Станция «Патриотическая»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073" y="1389185"/>
            <a:ext cx="3204933" cy="515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1" y="1934306"/>
            <a:ext cx="39213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Чтобы спрятать шпиль Адмиралтейства во время блокады, его:</a:t>
            </a:r>
          </a:p>
          <a:p>
            <a:endParaRPr lang="ru-RU" sz="2800" dirty="0" smtClean="0"/>
          </a:p>
          <a:p>
            <a:pPr marL="342900" indent="-342900">
              <a:buAutoNum type="arabicPeriod"/>
            </a:pPr>
            <a:r>
              <a:rPr lang="ru-RU" sz="2800" dirty="0" smtClean="0"/>
              <a:t>Закрасили краской</a:t>
            </a:r>
          </a:p>
          <a:p>
            <a:endParaRPr lang="ru-RU" sz="2800" dirty="0" smtClean="0"/>
          </a:p>
          <a:p>
            <a:r>
              <a:rPr lang="ru-RU" sz="2800" dirty="0" smtClean="0"/>
              <a:t>2. Заколотили  фанерой</a:t>
            </a:r>
          </a:p>
          <a:p>
            <a:endParaRPr lang="ru-RU" sz="2800" dirty="0" smtClean="0"/>
          </a:p>
          <a:p>
            <a:r>
              <a:rPr lang="ru-RU" sz="2800" dirty="0" smtClean="0"/>
              <a:t>3. Одели чехол из  мешковины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3774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352</Words>
  <Application>Microsoft Office PowerPoint</Application>
  <PresentationFormat>Экран (4:3)</PresentationFormat>
  <Paragraphs>65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Адмиралтейство</vt:lpstr>
      <vt:lpstr>Игра «Путешествие вокруг  Адмиралтейства»</vt:lpstr>
      <vt:lpstr>Станция «Историческая» </vt:lpstr>
      <vt:lpstr>Станция «Архитектурная» </vt:lpstr>
      <vt:lpstr>Станция «Мифологическая» </vt:lpstr>
      <vt:lpstr>Станция «Мифологическая» </vt:lpstr>
      <vt:lpstr>Станция «Морская» </vt:lpstr>
      <vt:lpstr>Станция «Прогулочная» </vt:lpstr>
      <vt:lpstr>Станция «Патриотическая»</vt:lpstr>
      <vt:lpstr>Станция «Патриотическая»</vt:lpstr>
      <vt:lpstr>Станция «Патриотическая»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Елена</cp:lastModifiedBy>
  <cp:revision>63</cp:revision>
  <dcterms:created xsi:type="dcterms:W3CDTF">2014-11-21T11:00:06Z</dcterms:created>
  <dcterms:modified xsi:type="dcterms:W3CDTF">2024-03-26T16:41:42Z</dcterms:modified>
</cp:coreProperties>
</file>