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7" r:id="rId3"/>
    <p:sldId id="262" r:id="rId4"/>
    <p:sldId id="263" r:id="rId5"/>
    <p:sldId id="257" r:id="rId6"/>
    <p:sldId id="269" r:id="rId7"/>
    <p:sldId id="268" r:id="rId8"/>
    <p:sldId id="258" r:id="rId9"/>
    <p:sldId id="270" r:id="rId10"/>
    <p:sldId id="273" r:id="rId11"/>
    <p:sldId id="278" r:id="rId12"/>
    <p:sldId id="272" r:id="rId13"/>
    <p:sldId id="271" r:id="rId14"/>
    <p:sldId id="264" r:id="rId15"/>
    <p:sldId id="266" r:id="rId16"/>
    <p:sldId id="277" r:id="rId17"/>
    <p:sldId id="276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206ED01B-E8BF-420D-8F47-41E2AB17B6E1}">
          <p14:sldIdLst>
            <p14:sldId id="261"/>
            <p14:sldId id="267"/>
            <p14:sldId id="262"/>
            <p14:sldId id="263"/>
            <p14:sldId id="257"/>
            <p14:sldId id="269"/>
            <p14:sldId id="268"/>
            <p14:sldId id="258"/>
            <p14:sldId id="270"/>
            <p14:sldId id="273"/>
            <p14:sldId id="278"/>
            <p14:sldId id="272"/>
            <p14:sldId id="271"/>
            <p14:sldId id="264"/>
            <p14:sldId id="266"/>
            <p14:sldId id="277"/>
            <p14:sldId id="276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26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16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70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5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0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3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65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03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0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0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19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54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E4E1C-50BE-4965-8C58-7F514D627ED0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E28E4-158C-4299-A9F5-B32F0CD26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obrazovanie/gzhe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am.ru/obrazovanie/gzhel-proekty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0" y="-57228"/>
            <a:ext cx="9149960" cy="68535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66" y="4437112"/>
            <a:ext cx="3375322" cy="22383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08520" y="1493600"/>
            <a:ext cx="8439826" cy="350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Нежно-голубое чудо - сказочная гжель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ctr">
              <a:spcBef>
                <a:spcPct val="20000"/>
              </a:spcBef>
              <a:buClr>
                <a:srgbClr val="D16349"/>
              </a:buClr>
              <a:buSzPct val="85000"/>
            </a:pPr>
            <a:r>
              <a:rPr lang="ru-RU" sz="2400" b="1" cap="all" spc="25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 </a:t>
            </a:r>
          </a:p>
          <a:p>
            <a:pPr lvl="0" algn="ctr">
              <a:spcBef>
                <a:spcPct val="20000"/>
              </a:spcBef>
              <a:buClr>
                <a:srgbClr val="D16349"/>
              </a:buClr>
              <a:buSzPct val="85000"/>
            </a:pPr>
            <a:r>
              <a:rPr lang="ru-RU" sz="2400" b="1" cap="all" spc="25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№10 «Ромашка»</a:t>
            </a:r>
            <a:endParaRPr lang="ru-RU" sz="2000" b="1" cap="all" spc="25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7908" y="18864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6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Муниципальное автономное дошкольное</a:t>
            </a:r>
            <a:br>
              <a:rPr lang="ru-RU" sz="16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16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 образовательное учреждение </a:t>
            </a:r>
            <a:br>
              <a:rPr lang="ru-RU" sz="16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16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«Детский сад комбинированного вида №25 «Рябинка»</a:t>
            </a:r>
            <a:br>
              <a:rPr lang="ru-RU" sz="16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1600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kern="0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" y="96352"/>
            <a:ext cx="1384619" cy="139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3768" y="62373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Бердск 2024 год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87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8" y="-6932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69" y="120890"/>
            <a:ext cx="2408705" cy="32116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07577" y="201706"/>
            <a:ext cx="4032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рамках взаимодействия МАДОУ № 25 «Рябинка» и МБОУДО ДХШ «Весна»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была организована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для воспитанников подготовительной группы № 10 «Ромашка».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«Что такое Гжель?» Творческое занятие провела преподаватель прикладного искусства 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Шумская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Светлана Геннадьевна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32" y="3605298"/>
            <a:ext cx="4000895" cy="3131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1"/>
          <a:stretch/>
        </p:blipFill>
        <p:spPr>
          <a:xfrm>
            <a:off x="100645" y="2780097"/>
            <a:ext cx="3220358" cy="20005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6813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98" y="2852936"/>
            <a:ext cx="2792413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6120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Ребятам подробно рассказали: Гжель - это традиционный русский промысел, особый вид росписи по керамике. Для создания гжели, как правило, используют белые и синие краски. На белом фоне выполняют растительные узоры, птиц на посуде и скульптурках.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9"/>
          <a:stretch/>
        </p:blipFill>
        <p:spPr>
          <a:xfrm>
            <a:off x="395536" y="1821066"/>
            <a:ext cx="5127823" cy="3206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567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48880"/>
            <a:ext cx="2908300" cy="3876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1177"/>
            <a:ext cx="2262442" cy="3014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1"/>
          <a:stretch/>
        </p:blipFill>
        <p:spPr>
          <a:xfrm>
            <a:off x="2987824" y="4075187"/>
            <a:ext cx="2049563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12480"/>
          <a:stretch/>
        </p:blipFill>
        <p:spPr>
          <a:xfrm rot="4909014" flipH="1">
            <a:off x="3204891" y="1633308"/>
            <a:ext cx="2146139" cy="2007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63448" y="260648"/>
            <a:ext cx="6136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рисовали ягодки, капельки в разных направлениях, посмотрели фильм о том, как на производстве изготавливают керамическую посуду и в стиле граффити наносят узоры на стене.</a:t>
            </a:r>
          </a:p>
        </p:txBody>
      </p:sp>
    </p:spTree>
    <p:extLst>
      <p:ext uri="{BB962C8B-B14F-4D97-AF65-F5344CB8AC3E}">
        <p14:creationId xmlns:p14="http://schemas.microsoft.com/office/powerpoint/2010/main" val="3848195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16832"/>
            <a:ext cx="3168352" cy="42244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8"/>
          <a:stretch/>
        </p:blipFill>
        <p:spPr>
          <a:xfrm>
            <a:off x="827584" y="1484784"/>
            <a:ext cx="2659224" cy="29723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72464" y="476672"/>
            <a:ext cx="502528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«Кормушка в росписи Гжель в технике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декупаж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95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98572"/>
            <a:ext cx="2828052" cy="3770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28800"/>
            <a:ext cx="3217448" cy="4289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96991" y="364014"/>
            <a:ext cx="657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«Петушок вырезанный из дерева и расписан по мотивам Гжели»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058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9960" cy="6853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6"/>
          <a:stretch/>
        </p:blipFill>
        <p:spPr>
          <a:xfrm>
            <a:off x="4788024" y="769040"/>
            <a:ext cx="3085432" cy="2495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9"/>
          <a:stretch/>
        </p:blipFill>
        <p:spPr>
          <a:xfrm>
            <a:off x="4932040" y="3517528"/>
            <a:ext cx="2571750" cy="309299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7" t="22842" r="2037" b="11179"/>
          <a:stretch/>
        </p:blipFill>
        <p:spPr bwMode="auto">
          <a:xfrm>
            <a:off x="107504" y="1366262"/>
            <a:ext cx="4320480" cy="379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47" t="3453" r="17730" b="-3453"/>
          <a:stretch/>
        </p:blipFill>
        <p:spPr bwMode="auto">
          <a:xfrm>
            <a:off x="9396536" y="1645713"/>
            <a:ext cx="244465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334397"/>
            <a:ext cx="5518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Матрешки вырезаны из дерева и украшены разными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техниками-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декупаж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роспись 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53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6632"/>
            <a:ext cx="3617818" cy="2713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54" y="2834351"/>
            <a:ext cx="2977999" cy="2888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06242"/>
            <a:ext cx="3823267" cy="3307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6024" y="27790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Итогом проекта стало музыкально-познавательно развлечение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«Сине-голубая сказка Гжель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формирование и развитие нравственно-патриотического воспитания, духовного и творческого потенциала ребенка, на основе культуры и творчества русского народа.</a:t>
            </a:r>
          </a:p>
        </p:txBody>
      </p:sp>
    </p:spTree>
    <p:extLst>
      <p:ext uri="{BB962C8B-B14F-4D97-AF65-F5344CB8AC3E}">
        <p14:creationId xmlns:p14="http://schemas.microsoft.com/office/powerpoint/2010/main" val="673977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7"/>
          <a:stretch/>
        </p:blipFill>
        <p:spPr>
          <a:xfrm>
            <a:off x="209854" y="4077072"/>
            <a:ext cx="3672408" cy="2494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8" y="188640"/>
            <a:ext cx="4608512" cy="2905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58126"/>
            <a:ext cx="4633715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977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3431381"/>
            <a:ext cx="38701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проекте принимали участие: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воспитанники подготовительной группы №10, родители, 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воспитатели-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Грошевая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Александровна, 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Зубова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Евгения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Анатольевна, 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оспитатель по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ИЗОдеятельности-Ливинская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Елена Леонидовна,</a:t>
            </a: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узыкальный руководитель-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Мосолова Майя Владимировна.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0" y="-46855"/>
            <a:ext cx="5040560" cy="420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31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7022" r="14018" b="12609"/>
          <a:stretch/>
        </p:blipFill>
        <p:spPr>
          <a:xfrm>
            <a:off x="4932040" y="4127754"/>
            <a:ext cx="3388897" cy="23252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428179"/>
            <a:ext cx="7056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Паспорт  проекта</a:t>
            </a:r>
          </a:p>
          <a:p>
            <a:pPr algn="ctr"/>
            <a:endParaRPr lang="ru-RU" sz="2200" b="1" dirty="0">
              <a:solidFill>
                <a:srgbClr val="646B8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Вид проекта- </a:t>
            </a:r>
            <a:r>
              <a:rPr lang="ru-RU" sz="2200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познавательный, творческо-информационный</a:t>
            </a:r>
          </a:p>
          <a:p>
            <a:pPr algn="just"/>
            <a:r>
              <a:rPr lang="ru-RU" sz="2200" b="1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Продолжительность-</a:t>
            </a:r>
            <a:r>
              <a:rPr lang="ru-RU" sz="2200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январь-март 2024 </a:t>
            </a:r>
            <a:r>
              <a:rPr lang="ru-RU" sz="2200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год</a:t>
            </a:r>
          </a:p>
          <a:p>
            <a:pPr algn="just"/>
            <a:r>
              <a:rPr lang="ru-RU" sz="2200" b="1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Участники проекта</a:t>
            </a:r>
            <a:r>
              <a:rPr lang="ru-RU" sz="2200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sz="2200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дети подготовительной группы №10, родители, воспитатели </a:t>
            </a:r>
            <a:r>
              <a:rPr lang="ru-RU" sz="2200" dirty="0" err="1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Грошевая</a:t>
            </a:r>
            <a:r>
              <a:rPr lang="ru-RU" sz="2200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Т.А, Зубова Е.А, </a:t>
            </a:r>
            <a:r>
              <a:rPr lang="ru-RU" sz="2200" dirty="0" smtClean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воспитатель </a:t>
            </a:r>
            <a:r>
              <a:rPr lang="ru-RU" sz="2200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</a:t>
            </a:r>
            <a:r>
              <a:rPr lang="ru-RU" sz="2200" dirty="0" err="1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ИЗОдеятельности</a:t>
            </a:r>
            <a:r>
              <a:rPr lang="ru-RU" sz="2200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2200" dirty="0" err="1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Ливинская</a:t>
            </a:r>
            <a:r>
              <a:rPr lang="ru-RU" sz="2200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Е.Л, социальный педагог </a:t>
            </a:r>
            <a:r>
              <a:rPr lang="ru-RU" sz="2200" dirty="0" err="1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Солохина</a:t>
            </a:r>
            <a:r>
              <a:rPr lang="ru-RU" sz="2200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Е.Л,</a:t>
            </a:r>
            <a:r>
              <a:rPr lang="ru-RU" sz="2200" dirty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музыкальный руководитель – Мосолова </a:t>
            </a:r>
            <a:r>
              <a:rPr lang="ru-RU" sz="2200" dirty="0" smtClean="0">
                <a:solidFill>
                  <a:srgbClr val="646B86">
                    <a:lumMod val="75000"/>
                  </a:srgb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М.В. </a:t>
            </a:r>
            <a:endParaRPr lang="ru-RU" sz="2200" dirty="0">
              <a:solidFill>
                <a:srgbClr val="646B86">
                  <a:lumMod val="75000"/>
                </a:srgb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44" y="4199465"/>
            <a:ext cx="2770055" cy="218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86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4203" r="14278" b="1617"/>
          <a:stretch/>
        </p:blipFill>
        <p:spPr>
          <a:xfrm>
            <a:off x="6084168" y="4077072"/>
            <a:ext cx="2816006" cy="25012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476672"/>
            <a:ext cx="631844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Существенным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содержанием русской культуры является его быт и творчество, созданное на протяжении многовековой истории. Поэтому у дошкольников необходимо не только формировать художественный вкус, но и приобщать к искусству и художественной деятельности. Чтобы ощутить духовную жизнь своего народа, нужно знакомить детей с его историей и культурой, тем самым развивать предпосылки к художественному творчеству.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60" y="4581128"/>
            <a:ext cx="3542428" cy="1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913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0" y="4466"/>
            <a:ext cx="9149960" cy="68535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404664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b="1" u="sng" dirty="0" smtClean="0">
                <a:solidFill>
                  <a:srgbClr val="C00000"/>
                </a:solidFill>
                <a:latin typeface="Times New Roman"/>
                <a:ea typeface="Times New Roman"/>
              </a:rPr>
              <a:t>Цель: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Развивать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у детей познавательный интерес к русскому народному декоративно-прикладному искусству; формировать и развивать нравственный, духовный и творческий потенциал ребёнка; создать условия для активного использования знаний и опыта детей в их творческой деятельности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779687"/>
            <a:ext cx="64807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/>
            <a:r>
              <a:rPr lang="ru-RU" b="1" u="sng" dirty="0">
                <a:solidFill>
                  <a:srgbClr val="C00000"/>
                </a:solidFill>
                <a:latin typeface="Times New Roman"/>
                <a:ea typeface="Times New Roman"/>
              </a:rPr>
              <a:t>Задачи </a:t>
            </a:r>
            <a:r>
              <a:rPr lang="ru-RU" b="1" u="sng" dirty="0" smtClean="0">
                <a:solidFill>
                  <a:srgbClr val="C00000"/>
                </a:solidFill>
                <a:latin typeface="Times New Roman"/>
                <a:ea typeface="Times New Roman"/>
              </a:rPr>
              <a:t>проекта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: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285750" lvl="0" indent="-285750" algn="just">
              <a:buFontTx/>
              <a:buChar char="-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Познакомить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 детей с историей возникновения промысла и традициями 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hlinkClick r:id="rId3" tooltip="Гжель. Знакомимся с гжельскими узорами"/>
              </a:rPr>
              <a:t>гжельских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hlinkClick r:id="rId3" tooltip="Гжель. Знакомимся с гжельскими узорами"/>
              </a:rPr>
              <a:t>мастеров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285750" lvl="0" indent="-285750" algn="just">
              <a:buFontTx/>
              <a:buChar char="-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Формировать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представления детей о богатстве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  разнообразии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 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hlinkClick r:id="rId4" tooltip="Гжель. Проекты"/>
              </a:rPr>
              <a:t>гжельского промысла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, особенностях орнамента, цвета, формы.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285750" lvl="0" indent="-285750" algn="just">
              <a:buFontTx/>
              <a:buChar char="-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Формировать практические умения и навыки в составлении гжельских узоров по собственному замыслу, используя элементы гжельской росписи (капелька, листик, цветок, веточка, завиток, спираль, сеточка, прямые и волнистые линии, точки).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285750" lvl="0" indent="-285750" algn="just">
              <a:buFontTx/>
              <a:buChar char="-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Прививать эстетический вкус к окружающему миру через ознакомление с предметами народного искусства, средствами выразительности изделий народных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умельцев.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285750" lvl="0" indent="-285750" algn="just">
              <a:buFontTx/>
              <a:buChar char="-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Воспитывать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патриотизм, уважение к труду народных мастеров и чувство гордости за величие, талант и творческое наследие своего народа.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987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srgbClr val="C00000"/>
                </a:solidFill>
                <a:latin typeface="Georgia"/>
              </a:rPr>
              <a:t>РЕАЛИЗАЦИЯ ПРОЕКТА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3" y="4162231"/>
            <a:ext cx="1824218" cy="2432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52" y="1283665"/>
            <a:ext cx="1709431" cy="2279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4" r="13722"/>
          <a:stretch/>
        </p:blipFill>
        <p:spPr>
          <a:xfrm>
            <a:off x="273213" y="1147699"/>
            <a:ext cx="1849969" cy="2551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03" y="3964718"/>
            <a:ext cx="1935037" cy="2580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1" y="4009578"/>
            <a:ext cx="1938709" cy="2584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23" y="3964718"/>
            <a:ext cx="1972353" cy="2629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236676" y="992125"/>
            <a:ext cx="39915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занятий по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Изодеятельности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были: Ознакомление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видами народного творчества – художественной росписью. Основы изобразительного языка: рисунок, цвет, композиция, пропорции.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Главной задачей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с искусством гжельской росписи в сине – голубой гамме; формировать умение передавать элементы росписи.</a:t>
            </a:r>
            <a:endParaRPr lang="ru-RU" sz="2000" b="0" i="0" dirty="0"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95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2302988" cy="30706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902611"/>
            <a:ext cx="2134370" cy="2845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86029"/>
            <a:ext cx="2016224" cy="26882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0139"/>
            <a:ext cx="2141421" cy="28552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41" y="3574326"/>
            <a:ext cx="2365398" cy="3153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79512" y="400139"/>
            <a:ext cx="2302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«Роспись рыбки»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4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"/>
          <a:stretch/>
        </p:blipFill>
        <p:spPr>
          <a:xfrm>
            <a:off x="251520" y="1340768"/>
            <a:ext cx="7200800" cy="5268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19672" y="404664"/>
            <a:ext cx="2793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работ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48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9960" cy="68535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4" y="1340768"/>
            <a:ext cx="4560197" cy="2587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18" y="4221088"/>
            <a:ext cx="1499488" cy="199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40768"/>
            <a:ext cx="2160240" cy="1496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653136"/>
            <a:ext cx="1548079" cy="2064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9"/>
          <a:stretch/>
        </p:blipFill>
        <p:spPr>
          <a:xfrm>
            <a:off x="5220072" y="3108002"/>
            <a:ext cx="3816423" cy="3515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27584" y="587243"/>
            <a:ext cx="6062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Аппликация по мотивам Гжели «Украсим посуду»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63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9" y="1200881"/>
            <a:ext cx="2036178" cy="2714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86" y="1152743"/>
            <a:ext cx="1944216" cy="2592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61" y="1547020"/>
            <a:ext cx="1648508" cy="21980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47" y="1082462"/>
            <a:ext cx="1746656" cy="2328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0" b="12324"/>
          <a:stretch/>
        </p:blipFill>
        <p:spPr>
          <a:xfrm>
            <a:off x="2673917" y="3994364"/>
            <a:ext cx="5491851" cy="2762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209917" y="364594"/>
            <a:ext cx="2371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Лепка «Барышня»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109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407</Words>
  <Application>Microsoft Office PowerPoint</Application>
  <PresentationFormat>Экран (4:3)</PresentationFormat>
  <Paragraphs>46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21</cp:revision>
  <dcterms:created xsi:type="dcterms:W3CDTF">2024-02-06T13:44:47Z</dcterms:created>
  <dcterms:modified xsi:type="dcterms:W3CDTF">2024-04-04T11:52:10Z</dcterms:modified>
</cp:coreProperties>
</file>