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67" r:id="rId3"/>
    <p:sldId id="268" r:id="rId4"/>
    <p:sldId id="270" r:id="rId5"/>
    <p:sldId id="277" r:id="rId6"/>
    <p:sldId id="279" r:id="rId7"/>
    <p:sldId id="284" r:id="rId8"/>
    <p:sldId id="278" r:id="rId9"/>
    <p:sldId id="263" r:id="rId10"/>
    <p:sldId id="266" r:id="rId11"/>
    <p:sldId id="287" r:id="rId12"/>
    <p:sldId id="288" r:id="rId13"/>
    <p:sldId id="286" r:id="rId14"/>
    <p:sldId id="303" r:id="rId15"/>
    <p:sldId id="285" r:id="rId16"/>
    <p:sldId id="281" r:id="rId17"/>
    <p:sldId id="282" r:id="rId18"/>
    <p:sldId id="283" r:id="rId19"/>
    <p:sldId id="257" r:id="rId20"/>
    <p:sldId id="259" r:id="rId21"/>
    <p:sldId id="289" r:id="rId22"/>
    <p:sldId id="300" r:id="rId23"/>
    <p:sldId id="301" r:id="rId24"/>
    <p:sldId id="302" r:id="rId25"/>
    <p:sldId id="290" r:id="rId26"/>
    <p:sldId id="298" r:id="rId27"/>
    <p:sldId id="296" r:id="rId28"/>
    <p:sldId id="299" r:id="rId29"/>
    <p:sldId id="292" r:id="rId30"/>
    <p:sldId id="293" r:id="rId31"/>
    <p:sldId id="295" r:id="rId32"/>
    <p:sldId id="297" r:id="rId33"/>
    <p:sldId id="294" r:id="rId34"/>
    <p:sldId id="304" r:id="rId35"/>
    <p:sldId id="305" r:id="rId36"/>
    <p:sldId id="306" r:id="rId37"/>
    <p:sldId id="307" r:id="rId38"/>
    <p:sldId id="308" r:id="rId39"/>
    <p:sldId id="26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47E98-0AA8-4BBD-9E21-62E83490CE9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44A8A-A38D-4D82-AD1D-894120FA5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44A8A-A38D-4D82-AD1D-894120FA579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A4D03-A1DC-4765-8A91-0EF56C464E8C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6653-2C60-4A85-8656-46794B8D3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2;&#1083;&#1080;&#1087;-&#1092;&#1077;&#1089;&#1090;&#1080;&#1074;&#1072;&#1083;&#1100;\&#1064;&#1090;&#1088;&#1072;&#1091;&#1089;_&#1048;._II__-__&#1042;&#1077;&#1089;&#1077;&#1085;&#1085;&#1080;&#1077;_&#1075;&#1086;&#1083;&#1086;&#1089;&#1072;___&#1074;&#1072;&#1083;&#1100;&#1089;__&#1086;p.410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2;&#1083;&#1080;&#1087;-&#1092;&#1077;&#1089;&#1090;&#1080;&#1074;&#1072;&#1083;&#1100;\&#1060;&#1072;&#1085;&#1092;&#1072;&#1088;&#1099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682129uw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589547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3143248"/>
            <a:ext cx="2714644" cy="1500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1"/>
            <a:ext cx="6072198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Общешкольный 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Развлекательныйфестиваль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2571744"/>
            <a:ext cx="54292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«Весенний </a:t>
            </a:r>
          </a:p>
          <a:p>
            <a:pPr algn="ctr"/>
            <a:r>
              <a:rPr lang="ru-RU" sz="5400" b="1" i="1" cap="none" spc="0" dirty="0" smtClean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клип-калейдоскоп»</a:t>
            </a:r>
          </a:p>
          <a:p>
            <a:pPr algn="ctr"/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" name="Штраус_И._II__-__Весенние_голоса___вальс__оp.4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357422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Администратор\Мои документы\8марта1 картинки и фото\DSC07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5143500" cy="6858000"/>
          </a:xfrm>
          <a:prstGeom prst="rect">
            <a:avLst/>
          </a:prstGeom>
          <a:noFill/>
        </p:spPr>
      </p:pic>
      <p:pic>
        <p:nvPicPr>
          <p:cNvPr id="6" name="Рисунок 5" descr="b326a0707b769e11edd163bf29d488e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8929717" cy="1500198"/>
          </a:xfrm>
          <a:prstGeom prst="rect">
            <a:avLst/>
          </a:prstGeom>
        </p:spPr>
      </p:pic>
      <p:pic>
        <p:nvPicPr>
          <p:cNvPr id="7" name="Рисунок 6" descr="dragonfl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67542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7e87_b0f9efa7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830" y="3889"/>
            <a:ext cx="5003501" cy="685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0/34/302/34302744_24474173_Kularion.jpg"/>
          <p:cNvPicPr>
            <a:picLocks noChangeAspect="1" noChangeArrowheads="1"/>
          </p:cNvPicPr>
          <p:nvPr/>
        </p:nvPicPr>
        <p:blipFill>
          <a:blip r:embed="rId2"/>
          <a:srcRect l="2643" t="3156" r="3524" b="4255"/>
          <a:stretch>
            <a:fillRect/>
          </a:stretch>
        </p:blipFill>
        <p:spPr bwMode="auto">
          <a:xfrm>
            <a:off x="1714480" y="0"/>
            <a:ext cx="5572164" cy="690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255361219-34-72&amp;n=21"/>
          <p:cNvPicPr>
            <a:picLocks noChangeAspect="1" noChangeArrowheads="1"/>
          </p:cNvPicPr>
          <p:nvPr/>
        </p:nvPicPr>
        <p:blipFill>
          <a:blip r:embed="rId2"/>
          <a:srcRect r="33593"/>
          <a:stretch>
            <a:fillRect/>
          </a:stretch>
        </p:blipFill>
        <p:spPr bwMode="auto">
          <a:xfrm>
            <a:off x="214282" y="0"/>
            <a:ext cx="4286280" cy="11934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86512" y="785794"/>
            <a:ext cx="25175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2013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506" name="Picture 2" descr="http://berry-girl.ru/images/stories/kare-na-noj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152900" cy="4905376"/>
          </a:xfrm>
          <a:prstGeom prst="rect">
            <a:avLst/>
          </a:prstGeom>
          <a:noFill/>
        </p:spPr>
      </p:pic>
      <p:pic>
        <p:nvPicPr>
          <p:cNvPr id="21508" name="Picture 4" descr="http://www.novostiglamura.ru/wp-content/uploads/2012/07/%D0%A1%D1%82%D1%80%D0%B8%D0%B6%D0%BA%D0%B8-%D0%B4%D0%BB%D1%8F-%D0%BA%D0%BE%D1%80%D0%BE%D1%82%D0%BA%D0%B8%D1%85-%D0%B2%D0%BE%D0%BB%D0%BE%D1%81-2012-201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43050"/>
            <a:ext cx="3686175" cy="4905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6072206"/>
            <a:ext cx="37862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Стильные стрижки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52542" y="0"/>
            <a:ext cx="5091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Причёски весны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-fotki.yandex.ru/get/6103/136097282.0/0_71526_647a69a6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686175" cy="4905376"/>
          </a:xfrm>
          <a:prstGeom prst="rect">
            <a:avLst/>
          </a:prstGeom>
          <a:noFill/>
        </p:spPr>
      </p:pic>
      <p:pic>
        <p:nvPicPr>
          <p:cNvPr id="48132" name="Picture 4" descr="http://www.livejournal.ru/static/files/zh_zh_zh/beauty/zoom/2389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276600" cy="4905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6072206"/>
            <a:ext cx="53578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Роскошные косы и косички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im7-tub-ru.yandex.net/i?id=255361219-34-72&amp;n=21"/>
          <p:cNvPicPr>
            <a:picLocks noChangeAspect="1" noChangeArrowheads="1"/>
          </p:cNvPicPr>
          <p:nvPr/>
        </p:nvPicPr>
        <p:blipFill>
          <a:blip r:embed="rId4"/>
          <a:srcRect r="33593"/>
          <a:stretch>
            <a:fillRect/>
          </a:stretch>
        </p:blipFill>
        <p:spPr bwMode="auto">
          <a:xfrm>
            <a:off x="214282" y="0"/>
            <a:ext cx="4286280" cy="11934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0"/>
            <a:ext cx="4182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Причёски весны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103" y="714356"/>
            <a:ext cx="1588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2013</a:t>
            </a:r>
            <a:endParaRPr lang="ru-RU" sz="5400" b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2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929198"/>
            <a:ext cx="169453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85786" y="357166"/>
            <a:ext cx="7983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Кичигина Анастасия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Канаева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Татьяна 11А класс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5" descr="y_e0327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3092758" cy="412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4">
            <a:lum contrast="-6000"/>
          </a:blip>
          <a:srcRect t="6889" r="28907"/>
          <a:stretch>
            <a:fillRect/>
          </a:stretch>
        </p:blipFill>
        <p:spPr bwMode="auto">
          <a:xfrm>
            <a:off x="4714876" y="1062660"/>
            <a:ext cx="2857520" cy="41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5286388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Натуры утончённые, воображение живое, творческое, чувство меры, вкуса. Есть подозрение, что пишут стихи, имеют музыкальный слух. Любят красивое.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hoto.fabrikaglamura.ru/thumbs/ul/7/2/619/4948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monoroom.ru/published/publicdata/KAWAIIFACTORYRU/attachments/SC/products_pictures/IMG_9853%20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4863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6200000">
            <a:off x="-2300781" y="2974229"/>
            <a:ext cx="6239209" cy="9233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Красиво, не правда  ли?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art-zip.ru/images/gallery/88/big/img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33774"/>
            <a:ext cx="3933825" cy="3324226"/>
          </a:xfrm>
          <a:prstGeom prst="rect">
            <a:avLst/>
          </a:prstGeom>
          <a:noFill/>
        </p:spPr>
      </p:pic>
      <p:pic>
        <p:nvPicPr>
          <p:cNvPr id="32770" name="Picture 2" descr="http://www.consumer-club.com.ua/modules/multimedia/media/foto/79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79" cy="4840865"/>
          </a:xfrm>
          <a:prstGeom prst="rect">
            <a:avLst/>
          </a:prstGeom>
          <a:noFill/>
        </p:spPr>
      </p:pic>
      <p:pic>
        <p:nvPicPr>
          <p:cNvPr id="32772" name="Picture 4" descr="http://cdn.uberreview.com/wp-content/uploads/8bit_t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418" y="214290"/>
            <a:ext cx="4394582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722456">
            <a:off x="-9803" y="5345222"/>
            <a:ext cx="5641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Советует Евдокимов Денис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509795_1957643.jpg"/>
          <p:cNvPicPr>
            <a:picLocks noChangeAspect="1"/>
          </p:cNvPicPr>
          <p:nvPr/>
        </p:nvPicPr>
        <p:blipFill>
          <a:blip r:embed="rId2"/>
          <a:srcRect l="982" t="1716" r="982" b="1716"/>
          <a:stretch>
            <a:fillRect/>
          </a:stretch>
        </p:blipFill>
        <p:spPr>
          <a:xfrm>
            <a:off x="214282" y="571480"/>
            <a:ext cx="8715436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ncurs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50730" cy="3184817"/>
          </a:xfrm>
          <a:prstGeom prst="rect">
            <a:avLst/>
          </a:prstGeom>
        </p:spPr>
      </p:pic>
      <p:pic>
        <p:nvPicPr>
          <p:cNvPr id="3" name="Рисунок 2" descr="g330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618059"/>
            <a:ext cx="2571768" cy="4239941"/>
          </a:xfrm>
          <a:prstGeom prst="rect">
            <a:avLst/>
          </a:prstGeom>
        </p:spPr>
      </p:pic>
      <p:pic>
        <p:nvPicPr>
          <p:cNvPr id="4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esna_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24"/>
            <a:ext cx="6858048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ntinews.gr/wp-content/uploads/2010/12/digital-emp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90095"/>
          </a:xfrm>
          <a:prstGeom prst="rect">
            <a:avLst/>
          </a:prstGeom>
          <a:noFill/>
        </p:spPr>
      </p:pic>
      <p:pic>
        <p:nvPicPr>
          <p:cNvPr id="3" name="Picture 2" descr="http://im7-tub-ru.yandex.net/i?id=255361219-34-72&amp;n=21"/>
          <p:cNvPicPr>
            <a:picLocks noChangeAspect="1" noChangeArrowheads="1"/>
          </p:cNvPicPr>
          <p:nvPr/>
        </p:nvPicPr>
        <p:blipFill>
          <a:blip r:embed="rId3"/>
          <a:srcRect l="1277" t="6907" r="39979" b="24024"/>
          <a:stretch>
            <a:fillRect/>
          </a:stretch>
        </p:blipFill>
        <p:spPr bwMode="auto">
          <a:xfrm>
            <a:off x="0" y="6143620"/>
            <a:ext cx="3286148" cy="714380"/>
          </a:xfrm>
          <a:prstGeom prst="rect">
            <a:avLst/>
          </a:prstGeom>
          <a:noFill/>
        </p:spPr>
      </p:pic>
      <p:pic>
        <p:nvPicPr>
          <p:cNvPr id="4" name="Picture 2" descr="http://im7-tub-ru.yandex.net/i?id=255361219-34-72&amp;n=21"/>
          <p:cNvPicPr>
            <a:picLocks noChangeAspect="1" noChangeArrowheads="1"/>
          </p:cNvPicPr>
          <p:nvPr/>
        </p:nvPicPr>
        <p:blipFill>
          <a:blip r:embed="rId3"/>
          <a:srcRect l="2554" t="13814" r="39978" b="24024"/>
          <a:stretch>
            <a:fillRect/>
          </a:stretch>
        </p:blipFill>
        <p:spPr bwMode="auto">
          <a:xfrm>
            <a:off x="2714612" y="5715016"/>
            <a:ext cx="3214710" cy="642942"/>
          </a:xfrm>
          <a:prstGeom prst="rect">
            <a:avLst/>
          </a:prstGeom>
          <a:noFill/>
        </p:spPr>
      </p:pic>
      <p:pic>
        <p:nvPicPr>
          <p:cNvPr id="5" name="Picture 2" descr="http://im7-tub-ru.yandex.net/i?id=255361219-34-72&amp;n=21"/>
          <p:cNvPicPr>
            <a:picLocks noChangeAspect="1" noChangeArrowheads="1"/>
          </p:cNvPicPr>
          <p:nvPr/>
        </p:nvPicPr>
        <p:blipFill>
          <a:blip r:embed="rId3"/>
          <a:srcRect l="2554" t="10213" r="41255" b="27625"/>
          <a:stretch>
            <a:fillRect/>
          </a:stretch>
        </p:blipFill>
        <p:spPr bwMode="auto">
          <a:xfrm>
            <a:off x="6000728" y="6215058"/>
            <a:ext cx="3143272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.cdn.turner.com/cnn/2010/TECH/03/12/pi.digits/t1larg.pi.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334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tatic.diary.ru/userdir/2/8/3/6/283669/15871663.gif"/>
          <p:cNvPicPr>
            <a:picLocks noChangeAspect="1" noChangeArrowheads="1"/>
          </p:cNvPicPr>
          <p:nvPr/>
        </p:nvPicPr>
        <p:blipFill>
          <a:blip r:embed="rId2"/>
          <a:srcRect b="12621"/>
          <a:stretch>
            <a:fillRect/>
          </a:stretch>
        </p:blipFill>
        <p:spPr bwMode="auto">
          <a:xfrm>
            <a:off x="214282" y="642918"/>
            <a:ext cx="58674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s309431.userapi.com/v309431403/22b3/d16-YDyw-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933825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gifted.uconn.edu/nviews/images/math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99104" cy="4000528"/>
          </a:xfrm>
          <a:prstGeom prst="rect">
            <a:avLst/>
          </a:prstGeom>
          <a:noFill/>
        </p:spPr>
      </p:pic>
      <p:pic>
        <p:nvPicPr>
          <p:cNvPr id="3" name="Picture 4" descr="http://www.residentadvisor.net/images/labels/rationalismrecords.jpg"/>
          <p:cNvPicPr>
            <a:picLocks noChangeAspect="1" noChangeArrowheads="1"/>
          </p:cNvPicPr>
          <p:nvPr/>
        </p:nvPicPr>
        <p:blipFill>
          <a:blip r:embed="rId3"/>
          <a:srcRect t="31338" b="34331"/>
          <a:stretch>
            <a:fillRect/>
          </a:stretch>
        </p:blipFill>
        <p:spPr bwMode="auto">
          <a:xfrm>
            <a:off x="714348" y="4572008"/>
            <a:ext cx="772990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 descr="http://infodengy.ru/wp-content/uploads/2011/09/1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0195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://infodengy.ru/wp-content/uploads/2011/09/1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0195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://infodengy.ru/wp-content/uploads/2011/09/1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01955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bsleeth.com/images/cover2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357718" cy="5752188"/>
          </a:xfrm>
          <a:prstGeom prst="rect">
            <a:avLst/>
          </a:prstGeom>
          <a:noFill/>
        </p:spPr>
      </p:pic>
      <p:pic>
        <p:nvPicPr>
          <p:cNvPr id="3" name="Picture 2" descr="http://www.x-top.org/prikol/images/2006/09/24/46c0e2989ad92.jpg"/>
          <p:cNvPicPr>
            <a:picLocks noChangeAspect="1" noChangeArrowheads="1"/>
          </p:cNvPicPr>
          <p:nvPr/>
        </p:nvPicPr>
        <p:blipFill>
          <a:blip r:embed="rId3"/>
          <a:srcRect l="14809" t="16981" r="22618" b="24528"/>
          <a:stretch>
            <a:fillRect/>
          </a:stretch>
        </p:blipFill>
        <p:spPr bwMode="auto">
          <a:xfrm>
            <a:off x="4286248" y="2285992"/>
            <a:ext cx="4500594" cy="310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buburdelima.com/wp-content/uploads/2012/08/PDK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92661"/>
            <a:ext cx="6253172" cy="6265339"/>
          </a:xfrm>
          <a:prstGeom prst="rect">
            <a:avLst/>
          </a:prstGeom>
          <a:noFill/>
        </p:spPr>
      </p:pic>
      <p:pic>
        <p:nvPicPr>
          <p:cNvPr id="3" name="Picture 2" descr="http://www.school79.kz/humor/0010.jpg"/>
          <p:cNvPicPr>
            <a:picLocks noChangeAspect="1" noChangeArrowheads="1"/>
          </p:cNvPicPr>
          <p:nvPr/>
        </p:nvPicPr>
        <p:blipFill>
          <a:blip r:embed="rId3"/>
          <a:srcRect b="84947"/>
          <a:stretch>
            <a:fillRect/>
          </a:stretch>
        </p:blipFill>
        <p:spPr bwMode="auto">
          <a:xfrm>
            <a:off x="1214414" y="0"/>
            <a:ext cx="6772713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oxe.ru/uploads/posts/2010-04/1272239206_1271767423_pi.jpg"/>
          <p:cNvPicPr>
            <a:picLocks noChangeAspect="1" noChangeArrowheads="1"/>
          </p:cNvPicPr>
          <p:nvPr/>
        </p:nvPicPr>
        <p:blipFill>
          <a:blip r:embed="rId2"/>
          <a:srcRect l="5448" b="8064"/>
          <a:stretch>
            <a:fillRect/>
          </a:stretch>
        </p:blipFill>
        <p:spPr bwMode="auto">
          <a:xfrm>
            <a:off x="2428860" y="1500174"/>
            <a:ext cx="3719511" cy="2714644"/>
          </a:xfrm>
          <a:prstGeom prst="rect">
            <a:avLst/>
          </a:prstGeom>
          <a:noFill/>
        </p:spPr>
      </p:pic>
      <p:pic>
        <p:nvPicPr>
          <p:cNvPr id="38916" name="Picture 4" descr="http://img1.liveinternet.ru/images/foto/b/2/974/1965974/f_9092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57675"/>
            <a:ext cx="3933825" cy="2600325"/>
          </a:xfrm>
          <a:prstGeom prst="rect">
            <a:avLst/>
          </a:prstGeom>
          <a:noFill/>
        </p:spPr>
      </p:pic>
      <p:pic>
        <p:nvPicPr>
          <p:cNvPr id="38920" name="Picture 8" descr="http://img-fotki.yandex.ru/get/4905/katrulya1993.20/0_36f46_5f065f80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8" y="0"/>
            <a:ext cx="3000372" cy="3000372"/>
          </a:xfrm>
          <a:prstGeom prst="rect">
            <a:avLst/>
          </a:prstGeom>
          <a:noFill/>
        </p:spPr>
      </p:pic>
      <p:pic>
        <p:nvPicPr>
          <p:cNvPr id="6" name="Picture 2" descr="http://im7-tub-ru.yandex.net/i?id=255361219-34-72&amp;n=21"/>
          <p:cNvPicPr>
            <a:picLocks noChangeAspect="1" noChangeArrowheads="1"/>
          </p:cNvPicPr>
          <p:nvPr/>
        </p:nvPicPr>
        <p:blipFill>
          <a:blip r:embed="rId5"/>
          <a:srcRect r="33593"/>
          <a:stretch>
            <a:fillRect/>
          </a:stretch>
        </p:blipFill>
        <p:spPr bwMode="auto">
          <a:xfrm>
            <a:off x="-1" y="0"/>
            <a:ext cx="4786315" cy="133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857760"/>
            <a:ext cx="352555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://www.hairdress.ru/scripts/resize_img.php?w=320&amp;h=500&amp;scr=/upload/iblock/a11/a11b6a104afbea59e9c36a11c47923fa.jpg"/>
          <p:cNvPicPr>
            <a:picLocks noChangeAspect="1" noChangeArrowheads="1"/>
          </p:cNvPicPr>
          <p:nvPr/>
        </p:nvPicPr>
        <p:blipFill>
          <a:blip r:embed="rId3"/>
          <a:srcRect b="31553"/>
          <a:stretch>
            <a:fillRect/>
          </a:stretch>
        </p:blipFill>
        <p:spPr bwMode="auto">
          <a:xfrm>
            <a:off x="214282" y="0"/>
            <a:ext cx="5512313" cy="4857760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449" y="500042"/>
            <a:ext cx="352555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8449" y="2857496"/>
            <a:ext cx="352555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352555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215074" y="1000108"/>
            <a:ext cx="1855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3357562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Слушай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286388"/>
            <a:ext cx="31821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Наслаждайся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5286388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Отдыхай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bigloveintegral.com/images/Big_Lov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855695" cy="3778926"/>
          </a:xfrm>
          <a:prstGeom prst="rect">
            <a:avLst/>
          </a:prstGeom>
          <a:noFill/>
        </p:spPr>
      </p:pic>
      <p:pic>
        <p:nvPicPr>
          <p:cNvPr id="39940" name="Picture 4" descr="http://www.photoforum.ru/f/portr/000/016/16723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97257"/>
            <a:ext cx="5143504" cy="3860743"/>
          </a:xfrm>
          <a:prstGeom prst="rect">
            <a:avLst/>
          </a:prstGeom>
          <a:noFill/>
        </p:spPr>
      </p:pic>
      <p:pic>
        <p:nvPicPr>
          <p:cNvPr id="3" name="Picture 6" descr="http://www.tindirindi.lt/sites/default/files/uploads/977215/ZENKLAS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762250"/>
            <a:ext cx="25527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.allday.ru/f1/3e/6c/1307959009_1-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57999" cy="6858000"/>
          </a:xfrm>
          <a:prstGeom prst="rect">
            <a:avLst/>
          </a:prstGeom>
          <a:noFill/>
        </p:spPr>
      </p:pic>
      <p:pic>
        <p:nvPicPr>
          <p:cNvPr id="41988" name="Picture 4" descr="http://www.hypnointegral.com/files/morphotra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285728"/>
            <a:ext cx="3933825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buduaar.ee/files/Upload/Articles/954919_54240183%285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537"/>
          </a:xfrm>
          <a:prstGeom prst="rect">
            <a:avLst/>
          </a:prstGeom>
          <a:noFill/>
        </p:spPr>
      </p:pic>
      <p:pic>
        <p:nvPicPr>
          <p:cNvPr id="3" name="Picture 6" descr="http://www.tindirindi.lt/sites/default/files/uploads/977215/ZENKLAS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62250"/>
            <a:ext cx="25527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www.fantasy-and-art.com/wp-content/gallery/windows-wallpapers/windows-vista-wallpapers-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623" cy="6858000"/>
          </a:xfrm>
          <a:prstGeom prst="rect">
            <a:avLst/>
          </a:prstGeom>
          <a:noFill/>
        </p:spPr>
      </p:pic>
      <p:pic>
        <p:nvPicPr>
          <p:cNvPr id="40962" name="Picture 2" descr="http://www.libo.ru/uploads/posts/2011-02/1297671089_00skt9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572032" cy="5412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krugsveta.ru/img/cmn/2008/03/14/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300"/>
            <a:ext cx="9159264" cy="688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1.bp.blogspot.com/_i_jt8rJVOUA/TTBdjdNIv6I/AAAAAAAAAKM/qlWgjDweKsw/s1600/%25D0%25BD%25D0%25BE%25D0%25BB%25D1%25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1123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1.liveinternet.ru/images/attach/c/4/79/890/79890347_4514961_avtoportret_s_avtograf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143636" cy="55482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8715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Велимир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Хлебников – уникальное явление в русской культуре. Поэт, мыслитель, математик, орнитолог, он во многом опередил свое время.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hlebnikov.ru/fotogalery/image/vburluk.jpg"/>
          <p:cNvPicPr>
            <a:picLocks noChangeAspect="1" noChangeArrowheads="1"/>
          </p:cNvPicPr>
          <p:nvPr/>
        </p:nvPicPr>
        <p:blipFill>
          <a:blip r:embed="rId2"/>
          <a:srcRect l="10460" t="5717" r="8474" b="10714"/>
          <a:stretch>
            <a:fillRect/>
          </a:stretch>
        </p:blipFill>
        <p:spPr bwMode="auto">
          <a:xfrm>
            <a:off x="0" y="0"/>
            <a:ext cx="4429156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5016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Создал новую </a:t>
            </a:r>
            <a:r>
              <a:rPr lang="ru-RU" i="1" dirty="0" smtClean="0">
                <a:solidFill>
                  <a:srgbClr val="FF0000"/>
                </a:solidFill>
              </a:rPr>
              <a:t>синтетическую научную дисциплину, которая объединяла </a:t>
            </a:r>
            <a:r>
              <a:rPr lang="ru-RU" i="1" dirty="0" smtClean="0">
                <a:solidFill>
                  <a:srgbClr val="FF0000"/>
                </a:solidFill>
              </a:rPr>
              <a:t> лингвистику и </a:t>
            </a:r>
            <a:r>
              <a:rPr lang="ru-RU" b="1" i="1" dirty="0" smtClean="0">
                <a:solidFill>
                  <a:srgbClr val="FF0000"/>
                </a:solidFill>
              </a:rPr>
              <a:t>математику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00010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Вам известно, что Хлебников изучал математику в Казанском, а затем и в Петербургском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университетах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всю жизнь занимался созданием математической теории предвидения будущего!?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s46.radikal.ru/i113/1105/46/415127448467.jpg"/>
          <p:cNvPicPr>
            <a:picLocks noChangeAspect="1" noChangeArrowheads="1"/>
          </p:cNvPicPr>
          <p:nvPr/>
        </p:nvPicPr>
        <p:blipFill>
          <a:blip r:embed="rId2"/>
          <a:srcRect b="3883"/>
          <a:stretch>
            <a:fillRect/>
          </a:stretch>
        </p:blipFill>
        <p:spPr bwMode="auto">
          <a:xfrm>
            <a:off x="428596" y="357166"/>
            <a:ext cx="3533775" cy="4714908"/>
          </a:xfrm>
          <a:prstGeom prst="rect">
            <a:avLst/>
          </a:prstGeom>
          <a:noFill/>
        </p:spPr>
      </p:pic>
      <p:pic>
        <p:nvPicPr>
          <p:cNvPr id="54276" name="Picture 4" descr="http://staratel.com/poems/East/haia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00702"/>
            <a:ext cx="3933825" cy="7143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285728"/>
            <a:ext cx="52149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Гиясаддин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Абу-ль-Фатх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Омар ибн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Ибрахим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аль-Хайям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Нишапури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(перс. 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غیاث ‌الدین ابوالفتح عمر بن ابراهیم خیام نیشابورﻯ</a:t>
            </a:r>
            <a:r>
              <a:rPr lang="ar-A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математик, астроном,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астролог,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философ, поэт.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214950"/>
            <a:ext cx="337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1048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4 декабря 1131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rother-friends.ru/wp-content/uploads/2012/03/%D0%98%D0%A2%D0%9E%D0%93%D0%98_%D0%9A%D0%9E%D0%9D%D0%9A%D0%A3%D0%A0%D0%A1%D0%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398" cy="3229815"/>
          </a:xfrm>
          <a:prstGeom prst="rect">
            <a:avLst/>
          </a:prstGeom>
          <a:noFill/>
        </p:spPr>
      </p:pic>
      <p:pic>
        <p:nvPicPr>
          <p:cNvPr id="3" name="Рисунок 2" descr="g33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286124"/>
            <a:ext cx="2166548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49.radikal.ru/i123/1003/b6/8bc3f7bcd7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100518" cy="4143404"/>
          </a:xfrm>
          <a:prstGeom prst="rect">
            <a:avLst/>
          </a:prstGeom>
          <a:noFill/>
        </p:spPr>
      </p:pic>
      <p:pic>
        <p:nvPicPr>
          <p:cNvPr id="5" name="Рисунок 4" descr="g330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285728"/>
            <a:ext cx="1603256" cy="2643206"/>
          </a:xfrm>
          <a:prstGeom prst="rect">
            <a:avLst/>
          </a:prstGeom>
        </p:spPr>
      </p:pic>
      <p:pic>
        <p:nvPicPr>
          <p:cNvPr id="31746" name="Picture 2" descr="http://www.neobroker.ru/img-org/new-logo-4796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18"/>
            <a:ext cx="549405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2148367" cy="3857652"/>
          </a:xfrm>
          <a:prstGeom prst="rect">
            <a:avLst/>
          </a:prstGeom>
        </p:spPr>
      </p:pic>
      <p:pic>
        <p:nvPicPr>
          <p:cNvPr id="3" name="Picture 2" descr="http://s49.radikal.ru/i123/1003/b6/8bc3f7bcd7f9.jpg"/>
          <p:cNvPicPr>
            <a:picLocks noChangeAspect="1" noChangeArrowheads="1"/>
          </p:cNvPicPr>
          <p:nvPr/>
        </p:nvPicPr>
        <p:blipFill>
          <a:blip r:embed="rId3"/>
          <a:srcRect l="5647" t="9677" r="3057"/>
          <a:stretch>
            <a:fillRect/>
          </a:stretch>
        </p:blipFill>
        <p:spPr bwMode="auto">
          <a:xfrm>
            <a:off x="2214514" y="1214422"/>
            <a:ext cx="6929486" cy="4000504"/>
          </a:xfrm>
          <a:prstGeom prst="rect">
            <a:avLst/>
          </a:prstGeom>
          <a:noFill/>
        </p:spPr>
      </p:pic>
      <p:pic>
        <p:nvPicPr>
          <p:cNvPr id="4" name="Рисунок 3" descr="g330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643314"/>
            <a:ext cx="160325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9.radikal.ru/i123/1003/b6/8bc3f7bcd7f9.jpg"/>
          <p:cNvPicPr>
            <a:picLocks noChangeAspect="1" noChangeArrowheads="1"/>
          </p:cNvPicPr>
          <p:nvPr/>
        </p:nvPicPr>
        <p:blipFill>
          <a:blip r:embed="rId2"/>
          <a:srcRect l="5647" t="9677" r="3391"/>
          <a:stretch>
            <a:fillRect/>
          </a:stretch>
        </p:blipFill>
        <p:spPr bwMode="auto">
          <a:xfrm>
            <a:off x="0" y="0"/>
            <a:ext cx="7643834" cy="4429132"/>
          </a:xfrm>
          <a:prstGeom prst="rect">
            <a:avLst/>
          </a:prstGeom>
          <a:noFill/>
        </p:spPr>
      </p:pic>
      <p:pic>
        <p:nvPicPr>
          <p:cNvPr id="3" name="Рисунок 2" descr="пчел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928686" cy="928686"/>
          </a:xfrm>
          <a:prstGeom prst="rect">
            <a:avLst/>
          </a:prstGeom>
        </p:spPr>
      </p:pic>
      <p:pic>
        <p:nvPicPr>
          <p:cNvPr id="33794" name="Picture 2" descr="http://primamedia.ru/files/122718.jpg"/>
          <p:cNvPicPr>
            <a:picLocks noChangeAspect="1" noChangeArrowheads="1"/>
          </p:cNvPicPr>
          <p:nvPr/>
        </p:nvPicPr>
        <p:blipFill>
          <a:blip r:embed="rId4"/>
          <a:srcRect l="7385" b="10715"/>
          <a:stretch>
            <a:fillRect/>
          </a:stretch>
        </p:blipFill>
        <p:spPr bwMode="auto">
          <a:xfrm>
            <a:off x="5500694" y="4357694"/>
            <a:ext cx="3643306" cy="2500306"/>
          </a:xfrm>
          <a:prstGeom prst="rect">
            <a:avLst/>
          </a:prstGeom>
          <a:noFill/>
        </p:spPr>
      </p:pic>
      <p:pic>
        <p:nvPicPr>
          <p:cNvPr id="5" name="Рисунок 4" descr="g3301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415" y="0"/>
            <a:ext cx="1386585" cy="2285992"/>
          </a:xfrm>
          <a:prstGeom prst="rect">
            <a:avLst/>
          </a:prstGeom>
        </p:spPr>
      </p:pic>
      <p:pic>
        <p:nvPicPr>
          <p:cNvPr id="29700" name="Picture 4" descr="http://www.tomsk.ru/userpic/news/2010/Aug/06/96573_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43324"/>
            <a:ext cx="3933825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://%D1%87%D0%B0%D0%BA%D0%BE%D0%BD%D0%B0.%D1%80%D1%84/school/uniform/i/head.jpg"/>
          <p:cNvSpPr>
            <a:spLocks noChangeAspect="1" noChangeArrowheads="1"/>
          </p:cNvSpPr>
          <p:nvPr/>
        </p:nvSpPr>
        <p:spPr bwMode="auto">
          <a:xfrm>
            <a:off x="155575" y="-754063"/>
            <a:ext cx="401955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%D1%87%D0%B0%D0%BA%D0%BE%D0%BD%D0%B0.%D1%80%D1%84/school/uniform/i/head.jpg"/>
          <p:cNvSpPr>
            <a:spLocks noChangeAspect="1" noChangeArrowheads="1"/>
          </p:cNvSpPr>
          <p:nvPr/>
        </p:nvSpPr>
        <p:spPr bwMode="auto">
          <a:xfrm>
            <a:off x="155575" y="-754063"/>
            <a:ext cx="401955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7215238" cy="2834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57620" y="428604"/>
            <a:ext cx="4000528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8" name="Picture 6" descr="http://www.stihi.ru/pics/2011/03/16/7856.jpg"/>
          <p:cNvPicPr>
            <a:picLocks noChangeAspect="1" noChangeArrowheads="1"/>
          </p:cNvPicPr>
          <p:nvPr/>
        </p:nvPicPr>
        <p:blipFill>
          <a:blip r:embed="rId3"/>
          <a:srcRect l="2439" r="2439" b="2184"/>
          <a:stretch>
            <a:fillRect/>
          </a:stretch>
        </p:blipFill>
        <p:spPr bwMode="auto">
          <a:xfrm>
            <a:off x="-11196" y="2643182"/>
            <a:ext cx="3383830" cy="4214818"/>
          </a:xfrm>
          <a:prstGeom prst="rect">
            <a:avLst/>
          </a:prstGeom>
          <a:noFill/>
        </p:spPr>
      </p:pic>
      <p:pic>
        <p:nvPicPr>
          <p:cNvPr id="33800" name="Picture 8" descr="http://anime.aplus.by/uploads/posts/2010-01/thumbs/1263196729_5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81276"/>
            <a:ext cx="2286015" cy="38100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86446" y="6000768"/>
            <a:ext cx="107157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82668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i.ru/pics/2009/03/17/4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20482" name="Picture 2" descr="http://img0.liveinternet.ru/images/attach/c/3/77/38/77038098_0_4ff3a_b7c09db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3825" y="857232"/>
            <a:ext cx="5210175" cy="490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167</Words>
  <Application>Microsoft Office PowerPoint</Application>
  <PresentationFormat>Экран (4:3)</PresentationFormat>
  <Paragraphs>24</Paragraphs>
  <Slides>39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Валя</dc:creator>
  <cp:lastModifiedBy>Валя</cp:lastModifiedBy>
  <cp:revision>58</cp:revision>
  <dcterms:created xsi:type="dcterms:W3CDTF">2013-02-19T19:11:07Z</dcterms:created>
  <dcterms:modified xsi:type="dcterms:W3CDTF">2013-02-28T19:46:59Z</dcterms:modified>
</cp:coreProperties>
</file>