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8" r:id="rId9"/>
    <p:sldId id="270" r:id="rId10"/>
    <p:sldId id="271" r:id="rId11"/>
    <p:sldId id="269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00CC"/>
    <a:srgbClr val="FF66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13" autoAdjust="0"/>
  </p:normalViewPr>
  <p:slideViewPr>
    <p:cSldViewPr>
      <p:cViewPr varScale="1">
        <p:scale>
          <a:sx n="73" d="100"/>
          <a:sy n="73" d="100"/>
        </p:scale>
        <p:origin x="17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48B57-B008-4E93-A406-D8E1BD69D5F2}" type="doc">
      <dgm:prSet loTypeId="urn:microsoft.com/office/officeart/2005/8/layout/lProcess3" loCatId="process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D8FA8F4-E9E5-429C-9344-87ED450944E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Актуальность</a:t>
          </a:r>
        </a:p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A1A3D0DF-653B-4036-AA77-16429923038B}" type="parTrans" cxnId="{EC9DE380-074C-4A29-A059-9752CF89E6B0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A8094774-83D1-4106-AABB-EB3036F36F80}" type="sibTrans" cxnId="{EC9DE380-074C-4A29-A059-9752CF89E6B0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E6CC5B2-8760-4B14-86D8-65E581A97B3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Проблема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1FDE7E43-C072-410B-A318-09A7695B69CD}" type="parTrans" cxnId="{A592511A-3428-47FB-A953-A7C84756752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4347F72C-FCD9-4C91-8358-B9604FAF10F8}" type="sibTrans" cxnId="{A592511A-3428-47FB-A953-A7C84756752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F7F329C-7206-476F-992B-A71520A6476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Гипотеза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DFC3BFE1-BEB2-4AF6-BD17-6C2F7ED23E51}" type="parTrans" cxnId="{5C270DE7-10BE-431A-900B-2C04B90AF058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B92AB95-A047-44F5-ABD1-85537830F2CB}" type="sibTrans" cxnId="{5C270DE7-10BE-431A-900B-2C04B90AF058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60D34CC0-BB5A-4EC7-A87D-D82C1F760E21}">
      <dgm:prSet phldrT="[Текст]" custT="1"/>
      <dgm:spPr/>
      <dgm:t>
        <a:bodyPr/>
        <a:lstStyle/>
        <a:p>
          <a:r>
            <a:rPr lang="ru-RU" sz="2800"/>
            <a:t>Объект исследования </a:t>
          </a:r>
          <a:endParaRPr lang="ru-RU" sz="2800" dirty="0"/>
        </a:p>
      </dgm:t>
    </dgm:pt>
    <dgm:pt modelId="{EF380A20-815F-4DC5-B91E-955129DAED15}" type="parTrans" cxnId="{822CEE39-25E7-4FA4-9B1F-4676F73F5C8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6504B8B4-8C67-404B-942E-AED36CB03B21}" type="sibTrans" cxnId="{822CEE39-25E7-4FA4-9B1F-4676F73F5C8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2149ECE-3C25-4DB2-8C31-AA4A793F0DB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Предмет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исследования 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DA24AF16-2472-4D09-AFB4-54287CF58EAE}" type="parTrans" cxnId="{9702E6E0-CAC5-4FDE-95AE-57609ABFD41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B33F92D0-A159-44BD-B861-83405FBFA88C}" type="sibTrans" cxnId="{9702E6E0-CAC5-4FDE-95AE-57609ABFD41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B3D6518-37A8-48F7-9014-B7292A8E5C4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Методы</a:t>
          </a:r>
        </a:p>
        <a:p>
          <a:endParaRPr lang="ru-RU" sz="2800" dirty="0"/>
        </a:p>
      </dgm:t>
    </dgm:pt>
    <dgm:pt modelId="{74E524F6-378E-4B02-A90B-4EF24492875B}" type="parTrans" cxnId="{B7A5B3D6-A39C-4385-9927-0C6FC34AC8E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57C04025-B4A9-428F-83D1-430CCF8F6323}" type="sibTrans" cxnId="{B7A5B3D6-A39C-4385-9927-0C6FC34AC8E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35C4DE77-C7CC-4F14-BBB5-514E41D1B4C2}" type="pres">
      <dgm:prSet presAssocID="{B0A48B57-B008-4E93-A406-D8E1BD69D5F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7C343BA-352D-4E56-B71D-1C38C2E1000A}" type="pres">
      <dgm:prSet presAssocID="{1D8FA8F4-E9E5-429C-9344-87ED450944E4}" presName="horFlow" presStyleCnt="0"/>
      <dgm:spPr/>
    </dgm:pt>
    <dgm:pt modelId="{2285A666-ADFB-4F7C-A8F3-9B25B5DE5ED1}" type="pres">
      <dgm:prSet presAssocID="{1D8FA8F4-E9E5-429C-9344-87ED450944E4}" presName="bigChev" presStyleLbl="node1" presStyleIdx="0" presStyleCnt="2" custScaleX="156117" custLinFactNeighborX="21422" custLinFactNeighborY="3352"/>
      <dgm:spPr/>
    </dgm:pt>
    <dgm:pt modelId="{A16C7D94-FDE8-4CB8-8287-820C79D0EB7C}" type="pres">
      <dgm:prSet presAssocID="{1FDE7E43-C072-410B-A318-09A7695B69CD}" presName="parTrans" presStyleCnt="0"/>
      <dgm:spPr/>
    </dgm:pt>
    <dgm:pt modelId="{0BF1D37E-2641-4A1E-A597-0D1291DC7FE0}" type="pres">
      <dgm:prSet presAssocID="{7E6CC5B2-8760-4B14-86D8-65E581A97B3C}" presName="node" presStyleLbl="alignAccFollowNode1" presStyleIdx="0" presStyleCnt="4" custScaleX="165707">
        <dgm:presLayoutVars>
          <dgm:bulletEnabled val="1"/>
        </dgm:presLayoutVars>
      </dgm:prSet>
      <dgm:spPr/>
    </dgm:pt>
    <dgm:pt modelId="{8CED824C-07F7-447B-B435-28A373AC2842}" type="pres">
      <dgm:prSet presAssocID="{4347F72C-FCD9-4C91-8358-B9604FAF10F8}" presName="sibTrans" presStyleCnt="0"/>
      <dgm:spPr/>
    </dgm:pt>
    <dgm:pt modelId="{032AB909-798D-4FF5-8C23-C22CA884ABA7}" type="pres">
      <dgm:prSet presAssocID="{9F7F329C-7206-476F-992B-A71520A64767}" presName="node" presStyleLbl="alignAccFollowNode1" presStyleIdx="1" presStyleCnt="4" custScaleX="166797">
        <dgm:presLayoutVars>
          <dgm:bulletEnabled val="1"/>
        </dgm:presLayoutVars>
      </dgm:prSet>
      <dgm:spPr/>
    </dgm:pt>
    <dgm:pt modelId="{3AF86D77-A479-4599-8577-0CE82AE49A21}" type="pres">
      <dgm:prSet presAssocID="{1D8FA8F4-E9E5-429C-9344-87ED450944E4}" presName="vSp" presStyleCnt="0"/>
      <dgm:spPr/>
    </dgm:pt>
    <dgm:pt modelId="{375660B0-FB38-4DB4-AA21-7270F920B8EB}" type="pres">
      <dgm:prSet presAssocID="{60D34CC0-BB5A-4EC7-A87D-D82C1F760E21}" presName="horFlow" presStyleCnt="0"/>
      <dgm:spPr/>
    </dgm:pt>
    <dgm:pt modelId="{53854C26-D3E0-444D-842B-97324AC7DF09}" type="pres">
      <dgm:prSet presAssocID="{60D34CC0-BB5A-4EC7-A87D-D82C1F760E21}" presName="bigChev" presStyleLbl="node1" presStyleIdx="1" presStyleCnt="2" custScaleX="156553"/>
      <dgm:spPr/>
    </dgm:pt>
    <dgm:pt modelId="{395E1CB6-8B14-488D-8F68-FF05C5AACF57}" type="pres">
      <dgm:prSet presAssocID="{DA24AF16-2472-4D09-AFB4-54287CF58EAE}" presName="parTrans" presStyleCnt="0"/>
      <dgm:spPr/>
    </dgm:pt>
    <dgm:pt modelId="{B6C00DCE-4BF7-4B4D-82D5-436CA8800E80}" type="pres">
      <dgm:prSet presAssocID="{92149ECE-3C25-4DB2-8C31-AA4A793F0DB3}" presName="node" presStyleLbl="alignAccFollowNode1" presStyleIdx="2" presStyleCnt="4" custScaleX="173464">
        <dgm:presLayoutVars>
          <dgm:bulletEnabled val="1"/>
        </dgm:presLayoutVars>
      </dgm:prSet>
      <dgm:spPr/>
    </dgm:pt>
    <dgm:pt modelId="{B08D395D-B8BC-439E-8A02-24EBFA076CF3}" type="pres">
      <dgm:prSet presAssocID="{B33F92D0-A159-44BD-B861-83405FBFA88C}" presName="sibTrans" presStyleCnt="0"/>
      <dgm:spPr/>
    </dgm:pt>
    <dgm:pt modelId="{22E0A641-FA04-4651-840F-F352F5B8AD11}" type="pres">
      <dgm:prSet presAssocID="{0B3D6518-37A8-48F7-9014-B7292A8E5C41}" presName="node" presStyleLbl="alignAccFollowNode1" presStyleIdx="3" presStyleCnt="4" custScaleX="157377">
        <dgm:presLayoutVars>
          <dgm:bulletEnabled val="1"/>
        </dgm:presLayoutVars>
      </dgm:prSet>
      <dgm:spPr/>
    </dgm:pt>
  </dgm:ptLst>
  <dgm:cxnLst>
    <dgm:cxn modelId="{B0B75603-994E-41F8-915E-45A59AB1BA06}" type="presOf" srcId="{9F7F329C-7206-476F-992B-A71520A64767}" destId="{032AB909-798D-4FF5-8C23-C22CA884ABA7}" srcOrd="0" destOrd="0" presId="urn:microsoft.com/office/officeart/2005/8/layout/lProcess3"/>
    <dgm:cxn modelId="{3A679512-AEBB-4567-AEA4-EF2F344B0251}" type="presOf" srcId="{1D8FA8F4-E9E5-429C-9344-87ED450944E4}" destId="{2285A666-ADFB-4F7C-A8F3-9B25B5DE5ED1}" srcOrd="0" destOrd="0" presId="urn:microsoft.com/office/officeart/2005/8/layout/lProcess3"/>
    <dgm:cxn modelId="{A592511A-3428-47FB-A953-A7C84756752E}" srcId="{1D8FA8F4-E9E5-429C-9344-87ED450944E4}" destId="{7E6CC5B2-8760-4B14-86D8-65E581A97B3C}" srcOrd="0" destOrd="0" parTransId="{1FDE7E43-C072-410B-A318-09A7695B69CD}" sibTransId="{4347F72C-FCD9-4C91-8358-B9604FAF10F8}"/>
    <dgm:cxn modelId="{822CEE39-25E7-4FA4-9B1F-4676F73F5C85}" srcId="{B0A48B57-B008-4E93-A406-D8E1BD69D5F2}" destId="{60D34CC0-BB5A-4EC7-A87D-D82C1F760E21}" srcOrd="1" destOrd="0" parTransId="{EF380A20-815F-4DC5-B91E-955129DAED15}" sibTransId="{6504B8B4-8C67-404B-942E-AED36CB03B21}"/>
    <dgm:cxn modelId="{174C6A6A-8A8A-452C-9501-E2947C104BBD}" type="presOf" srcId="{7E6CC5B2-8760-4B14-86D8-65E581A97B3C}" destId="{0BF1D37E-2641-4A1E-A597-0D1291DC7FE0}" srcOrd="0" destOrd="0" presId="urn:microsoft.com/office/officeart/2005/8/layout/lProcess3"/>
    <dgm:cxn modelId="{17EEE950-4D19-49F2-9695-61CFAAA52CA8}" type="presOf" srcId="{B0A48B57-B008-4E93-A406-D8E1BD69D5F2}" destId="{35C4DE77-C7CC-4F14-BBB5-514E41D1B4C2}" srcOrd="0" destOrd="0" presId="urn:microsoft.com/office/officeart/2005/8/layout/lProcess3"/>
    <dgm:cxn modelId="{BE9F0B73-AD78-4E61-9253-223F36A0EF41}" type="presOf" srcId="{0B3D6518-37A8-48F7-9014-B7292A8E5C41}" destId="{22E0A641-FA04-4651-840F-F352F5B8AD11}" srcOrd="0" destOrd="0" presId="urn:microsoft.com/office/officeart/2005/8/layout/lProcess3"/>
    <dgm:cxn modelId="{EC9DE380-074C-4A29-A059-9752CF89E6B0}" srcId="{B0A48B57-B008-4E93-A406-D8E1BD69D5F2}" destId="{1D8FA8F4-E9E5-429C-9344-87ED450944E4}" srcOrd="0" destOrd="0" parTransId="{A1A3D0DF-653B-4036-AA77-16429923038B}" sibTransId="{A8094774-83D1-4106-AABB-EB3036F36F80}"/>
    <dgm:cxn modelId="{A96DBBB2-99B8-4DD3-80DD-123BD0C9EC76}" type="presOf" srcId="{60D34CC0-BB5A-4EC7-A87D-D82C1F760E21}" destId="{53854C26-D3E0-444D-842B-97324AC7DF09}" srcOrd="0" destOrd="0" presId="urn:microsoft.com/office/officeart/2005/8/layout/lProcess3"/>
    <dgm:cxn modelId="{B7A5B3D6-A39C-4385-9927-0C6FC34AC8E5}" srcId="{60D34CC0-BB5A-4EC7-A87D-D82C1F760E21}" destId="{0B3D6518-37A8-48F7-9014-B7292A8E5C41}" srcOrd="1" destOrd="0" parTransId="{74E524F6-378E-4B02-A90B-4EF24492875B}" sibTransId="{57C04025-B4A9-428F-83D1-430CCF8F6323}"/>
    <dgm:cxn modelId="{9702E6E0-CAC5-4FDE-95AE-57609ABFD416}" srcId="{60D34CC0-BB5A-4EC7-A87D-D82C1F760E21}" destId="{92149ECE-3C25-4DB2-8C31-AA4A793F0DB3}" srcOrd="0" destOrd="0" parTransId="{DA24AF16-2472-4D09-AFB4-54287CF58EAE}" sibTransId="{B33F92D0-A159-44BD-B861-83405FBFA88C}"/>
    <dgm:cxn modelId="{5C270DE7-10BE-431A-900B-2C04B90AF058}" srcId="{1D8FA8F4-E9E5-429C-9344-87ED450944E4}" destId="{9F7F329C-7206-476F-992B-A71520A64767}" srcOrd="1" destOrd="0" parTransId="{DFC3BFE1-BEB2-4AF6-BD17-6C2F7ED23E51}" sibTransId="{9B92AB95-A047-44F5-ABD1-85537830F2CB}"/>
    <dgm:cxn modelId="{207531F5-766F-44E1-A919-02D0387A3C8A}" type="presOf" srcId="{92149ECE-3C25-4DB2-8C31-AA4A793F0DB3}" destId="{B6C00DCE-4BF7-4B4D-82D5-436CA8800E80}" srcOrd="0" destOrd="0" presId="urn:microsoft.com/office/officeart/2005/8/layout/lProcess3"/>
    <dgm:cxn modelId="{A66B0C47-FDB6-4EAB-B7C9-9142E7BDF483}" type="presParOf" srcId="{35C4DE77-C7CC-4F14-BBB5-514E41D1B4C2}" destId="{C7C343BA-352D-4E56-B71D-1C38C2E1000A}" srcOrd="0" destOrd="0" presId="urn:microsoft.com/office/officeart/2005/8/layout/lProcess3"/>
    <dgm:cxn modelId="{187F9929-5E23-4858-9B9C-AB9FB6F652D4}" type="presParOf" srcId="{C7C343BA-352D-4E56-B71D-1C38C2E1000A}" destId="{2285A666-ADFB-4F7C-A8F3-9B25B5DE5ED1}" srcOrd="0" destOrd="0" presId="urn:microsoft.com/office/officeart/2005/8/layout/lProcess3"/>
    <dgm:cxn modelId="{E4B72034-1E18-4AE8-892A-D1647F093584}" type="presParOf" srcId="{C7C343BA-352D-4E56-B71D-1C38C2E1000A}" destId="{A16C7D94-FDE8-4CB8-8287-820C79D0EB7C}" srcOrd="1" destOrd="0" presId="urn:microsoft.com/office/officeart/2005/8/layout/lProcess3"/>
    <dgm:cxn modelId="{F6DA30C8-D348-4D4D-9432-64A80CE02156}" type="presParOf" srcId="{C7C343BA-352D-4E56-B71D-1C38C2E1000A}" destId="{0BF1D37E-2641-4A1E-A597-0D1291DC7FE0}" srcOrd="2" destOrd="0" presId="urn:microsoft.com/office/officeart/2005/8/layout/lProcess3"/>
    <dgm:cxn modelId="{03115B86-408E-4C80-A0F8-4D1744C85563}" type="presParOf" srcId="{C7C343BA-352D-4E56-B71D-1C38C2E1000A}" destId="{8CED824C-07F7-447B-B435-28A373AC2842}" srcOrd="3" destOrd="0" presId="urn:microsoft.com/office/officeart/2005/8/layout/lProcess3"/>
    <dgm:cxn modelId="{AD2D3D7A-C2B6-4441-A42A-EAAAC411BC4E}" type="presParOf" srcId="{C7C343BA-352D-4E56-B71D-1C38C2E1000A}" destId="{032AB909-798D-4FF5-8C23-C22CA884ABA7}" srcOrd="4" destOrd="0" presId="urn:microsoft.com/office/officeart/2005/8/layout/lProcess3"/>
    <dgm:cxn modelId="{92D9FDD2-D093-47CF-B53E-24A53BC13ED0}" type="presParOf" srcId="{35C4DE77-C7CC-4F14-BBB5-514E41D1B4C2}" destId="{3AF86D77-A479-4599-8577-0CE82AE49A21}" srcOrd="1" destOrd="0" presId="urn:microsoft.com/office/officeart/2005/8/layout/lProcess3"/>
    <dgm:cxn modelId="{A81F66BF-3C72-47AA-A300-AD0BC8A51B5B}" type="presParOf" srcId="{35C4DE77-C7CC-4F14-BBB5-514E41D1B4C2}" destId="{375660B0-FB38-4DB4-AA21-7270F920B8EB}" srcOrd="2" destOrd="0" presId="urn:microsoft.com/office/officeart/2005/8/layout/lProcess3"/>
    <dgm:cxn modelId="{62F81C8F-6468-47A8-8F24-377923325C90}" type="presParOf" srcId="{375660B0-FB38-4DB4-AA21-7270F920B8EB}" destId="{53854C26-D3E0-444D-842B-97324AC7DF09}" srcOrd="0" destOrd="0" presId="urn:microsoft.com/office/officeart/2005/8/layout/lProcess3"/>
    <dgm:cxn modelId="{23B9FD46-CF62-41D4-B7C4-EBD162B47504}" type="presParOf" srcId="{375660B0-FB38-4DB4-AA21-7270F920B8EB}" destId="{395E1CB6-8B14-488D-8F68-FF05C5AACF57}" srcOrd="1" destOrd="0" presId="urn:microsoft.com/office/officeart/2005/8/layout/lProcess3"/>
    <dgm:cxn modelId="{547168BC-8A14-45FA-99EC-D13C15FBAFA7}" type="presParOf" srcId="{375660B0-FB38-4DB4-AA21-7270F920B8EB}" destId="{B6C00DCE-4BF7-4B4D-82D5-436CA8800E80}" srcOrd="2" destOrd="0" presId="urn:microsoft.com/office/officeart/2005/8/layout/lProcess3"/>
    <dgm:cxn modelId="{2DA4D43F-2256-44BF-836E-C77D96EC5DE4}" type="presParOf" srcId="{375660B0-FB38-4DB4-AA21-7270F920B8EB}" destId="{B08D395D-B8BC-439E-8A02-24EBFA076CF3}" srcOrd="3" destOrd="0" presId="urn:microsoft.com/office/officeart/2005/8/layout/lProcess3"/>
    <dgm:cxn modelId="{A660F710-E3B2-4FDE-8649-0729D1E81D54}" type="presParOf" srcId="{375660B0-FB38-4DB4-AA21-7270F920B8EB}" destId="{22E0A641-FA04-4651-840F-F352F5B8AD11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820F0-E2CA-4BD5-9DFE-BB89219C241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C37742-5685-4C9E-8094-FC1A160F4BEA}">
      <dgm:prSet phldrT="[Текст]" custT="1"/>
      <dgm:spPr/>
      <dgm:t>
        <a:bodyPr/>
        <a:lstStyle/>
        <a:p>
          <a:r>
            <a:rPr lang="ru-RU" sz="2400" b="1" dirty="0"/>
            <a:t>Продукт</a:t>
          </a:r>
        </a:p>
      </dgm:t>
    </dgm:pt>
    <dgm:pt modelId="{AB9F4D9E-4BB2-48EB-A71B-630F25C5A64A}" type="parTrans" cxnId="{28F3A027-4E49-4950-9130-61FEB0F8A237}">
      <dgm:prSet/>
      <dgm:spPr/>
      <dgm:t>
        <a:bodyPr/>
        <a:lstStyle/>
        <a:p>
          <a:endParaRPr lang="ru-RU" sz="2400" b="1"/>
        </a:p>
      </dgm:t>
    </dgm:pt>
    <dgm:pt modelId="{2B41291E-A638-4A40-89C1-8127822F8689}" type="sibTrans" cxnId="{28F3A027-4E49-4950-9130-61FEB0F8A237}">
      <dgm:prSet/>
      <dgm:spPr/>
      <dgm:t>
        <a:bodyPr/>
        <a:lstStyle/>
        <a:p>
          <a:endParaRPr lang="ru-RU" sz="2400" b="1"/>
        </a:p>
      </dgm:t>
    </dgm:pt>
    <dgm:pt modelId="{AB7B964F-81FC-4F36-9577-CBDD20BBCF8C}">
      <dgm:prSet phldrT="[Текст]" custT="1"/>
      <dgm:spPr/>
      <dgm:t>
        <a:bodyPr/>
        <a:lstStyle/>
        <a:p>
          <a:r>
            <a:rPr lang="ru-RU" sz="2400" b="1" dirty="0"/>
            <a:t>Материальный</a:t>
          </a:r>
        </a:p>
      </dgm:t>
    </dgm:pt>
    <dgm:pt modelId="{3AB48198-A565-4595-8A01-5CEDB1B8C245}" type="parTrans" cxnId="{4CD20F82-A9A1-482B-8E68-608BDAAF0F96}">
      <dgm:prSet/>
      <dgm:spPr/>
      <dgm:t>
        <a:bodyPr/>
        <a:lstStyle/>
        <a:p>
          <a:endParaRPr lang="ru-RU" sz="2400" b="1"/>
        </a:p>
      </dgm:t>
    </dgm:pt>
    <dgm:pt modelId="{581C235C-5B8F-468E-8C63-2961B20EDD9A}" type="sibTrans" cxnId="{4CD20F82-A9A1-482B-8E68-608BDAAF0F96}">
      <dgm:prSet/>
      <dgm:spPr/>
      <dgm:t>
        <a:bodyPr/>
        <a:lstStyle/>
        <a:p>
          <a:endParaRPr lang="ru-RU" sz="2400" b="1"/>
        </a:p>
      </dgm:t>
    </dgm:pt>
    <dgm:pt modelId="{1659E051-D6D2-48CC-868D-C95BC895315A}">
      <dgm:prSet phldrT="[Текст]" custT="1"/>
      <dgm:spPr/>
      <dgm:t>
        <a:bodyPr/>
        <a:lstStyle/>
        <a:p>
          <a:r>
            <a:rPr lang="ru-RU" sz="2400" b="1" dirty="0"/>
            <a:t>Нематериальный</a:t>
          </a:r>
        </a:p>
      </dgm:t>
    </dgm:pt>
    <dgm:pt modelId="{2B48534B-8049-4FEC-B01F-F29905B55777}" type="parTrans" cxnId="{5C321D1E-0BE5-4B52-8CC5-66B51775820C}">
      <dgm:prSet/>
      <dgm:spPr/>
      <dgm:t>
        <a:bodyPr/>
        <a:lstStyle/>
        <a:p>
          <a:endParaRPr lang="ru-RU" sz="2400" b="1"/>
        </a:p>
      </dgm:t>
    </dgm:pt>
    <dgm:pt modelId="{1063E7D1-5481-4BFF-9832-4675FF990621}" type="sibTrans" cxnId="{5C321D1E-0BE5-4B52-8CC5-66B51775820C}">
      <dgm:prSet/>
      <dgm:spPr/>
      <dgm:t>
        <a:bodyPr/>
        <a:lstStyle/>
        <a:p>
          <a:endParaRPr lang="ru-RU" sz="2400" b="1"/>
        </a:p>
      </dgm:t>
    </dgm:pt>
    <dgm:pt modelId="{CACA3468-EA6C-4821-9A51-7EBFF64F77F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/>
            <a:t>модели</a:t>
          </a:r>
        </a:p>
        <a:p>
          <a:pPr>
            <a:spcAft>
              <a:spcPts val="0"/>
            </a:spcAft>
          </a:pPr>
          <a:r>
            <a:rPr lang="ru-RU" sz="2400" b="1" dirty="0"/>
            <a:t>поделки</a:t>
          </a:r>
        </a:p>
        <a:p>
          <a:pPr>
            <a:spcAft>
              <a:spcPts val="0"/>
            </a:spcAft>
          </a:pPr>
          <a:r>
            <a:rPr lang="ru-RU" sz="2400" b="1" dirty="0"/>
            <a:t>программы</a:t>
          </a:r>
        </a:p>
        <a:p>
          <a:pPr>
            <a:spcAft>
              <a:spcPts val="0"/>
            </a:spcAft>
          </a:pPr>
          <a:r>
            <a:rPr lang="ru-RU" sz="2400" b="1" dirty="0"/>
            <a:t>фильмы и т.д.</a:t>
          </a:r>
        </a:p>
      </dgm:t>
    </dgm:pt>
    <dgm:pt modelId="{916C5801-74C2-43C9-A619-530163D01EEF}" type="parTrans" cxnId="{2A73BAF5-2AA4-4ACA-AAEA-CF2AE62EC2CE}">
      <dgm:prSet/>
      <dgm:spPr/>
      <dgm:t>
        <a:bodyPr/>
        <a:lstStyle/>
        <a:p>
          <a:endParaRPr lang="ru-RU" sz="2400" b="1"/>
        </a:p>
      </dgm:t>
    </dgm:pt>
    <dgm:pt modelId="{6C5A86F4-981E-4361-90CA-A8EA2FA95E88}" type="sibTrans" cxnId="{2A73BAF5-2AA4-4ACA-AAEA-CF2AE62EC2CE}">
      <dgm:prSet/>
      <dgm:spPr/>
      <dgm:t>
        <a:bodyPr/>
        <a:lstStyle/>
        <a:p>
          <a:endParaRPr lang="ru-RU" sz="2400" b="1"/>
        </a:p>
      </dgm:t>
    </dgm:pt>
    <dgm:pt modelId="{D545ED06-D1FA-4011-9247-6674DC629E11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/>
            <a:t>игры</a:t>
          </a:r>
        </a:p>
        <a:p>
          <a:pPr>
            <a:spcAft>
              <a:spcPts val="0"/>
            </a:spcAft>
          </a:pPr>
          <a:r>
            <a:rPr lang="ru-RU" sz="2400" b="1" dirty="0"/>
            <a:t>викторины</a:t>
          </a:r>
        </a:p>
        <a:p>
          <a:pPr>
            <a:spcAft>
              <a:spcPts val="0"/>
            </a:spcAft>
          </a:pPr>
          <a:r>
            <a:rPr lang="ru-RU" sz="2400" b="1" dirty="0"/>
            <a:t>спектакли</a:t>
          </a:r>
        </a:p>
        <a:p>
          <a:pPr>
            <a:spcAft>
              <a:spcPts val="0"/>
            </a:spcAft>
          </a:pPr>
          <a:r>
            <a:rPr lang="ru-RU" sz="2400" b="1" dirty="0"/>
            <a:t>статьи и т.д.</a:t>
          </a:r>
        </a:p>
      </dgm:t>
    </dgm:pt>
    <dgm:pt modelId="{C308F3AD-81AC-4A7F-8411-DE478A1B124E}" type="parTrans" cxnId="{2FA0379A-3FC6-45A1-AF59-65F45F389A2D}">
      <dgm:prSet/>
      <dgm:spPr/>
      <dgm:t>
        <a:bodyPr/>
        <a:lstStyle/>
        <a:p>
          <a:endParaRPr lang="ru-RU" sz="2400" b="1"/>
        </a:p>
      </dgm:t>
    </dgm:pt>
    <dgm:pt modelId="{4B03CC0F-EFB1-4247-8643-2A7041D3412A}" type="sibTrans" cxnId="{2FA0379A-3FC6-45A1-AF59-65F45F389A2D}">
      <dgm:prSet/>
      <dgm:spPr/>
      <dgm:t>
        <a:bodyPr/>
        <a:lstStyle/>
        <a:p>
          <a:endParaRPr lang="ru-RU" sz="2400" b="1"/>
        </a:p>
      </dgm:t>
    </dgm:pt>
    <dgm:pt modelId="{B1ADA721-FEB3-48FE-BA83-2D8D3B7BB62E}" type="pres">
      <dgm:prSet presAssocID="{73B820F0-E2CA-4BD5-9DFE-BB89219C24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B044E5-5865-45A0-969F-6A9C652E6B6C}" type="pres">
      <dgm:prSet presAssocID="{C4C37742-5685-4C9E-8094-FC1A160F4BEA}" presName="hierRoot1" presStyleCnt="0"/>
      <dgm:spPr/>
    </dgm:pt>
    <dgm:pt modelId="{74A2E4AF-FA0C-4CD7-8242-73A2D6A5F558}" type="pres">
      <dgm:prSet presAssocID="{C4C37742-5685-4C9E-8094-FC1A160F4BEA}" presName="composite" presStyleCnt="0"/>
      <dgm:spPr/>
    </dgm:pt>
    <dgm:pt modelId="{C5095124-A746-4411-B82C-35885CCC6A4C}" type="pres">
      <dgm:prSet presAssocID="{C4C37742-5685-4C9E-8094-FC1A160F4BEA}" presName="background" presStyleLbl="node0" presStyleIdx="0" presStyleCnt="1"/>
      <dgm:spPr/>
    </dgm:pt>
    <dgm:pt modelId="{67541C17-6204-40CC-BFE4-B38BE4827D10}" type="pres">
      <dgm:prSet presAssocID="{C4C37742-5685-4C9E-8094-FC1A160F4BEA}" presName="text" presStyleLbl="fgAcc0" presStyleIdx="0" presStyleCnt="1" custScaleX="139157">
        <dgm:presLayoutVars>
          <dgm:chPref val="3"/>
        </dgm:presLayoutVars>
      </dgm:prSet>
      <dgm:spPr/>
    </dgm:pt>
    <dgm:pt modelId="{6DFC8C6F-4346-425C-A4FE-DCB2EAD78EDF}" type="pres">
      <dgm:prSet presAssocID="{C4C37742-5685-4C9E-8094-FC1A160F4BEA}" presName="hierChild2" presStyleCnt="0"/>
      <dgm:spPr/>
    </dgm:pt>
    <dgm:pt modelId="{973868BD-2329-4BF2-83AA-6090790B613D}" type="pres">
      <dgm:prSet presAssocID="{3AB48198-A565-4595-8A01-5CEDB1B8C245}" presName="Name10" presStyleLbl="parChTrans1D2" presStyleIdx="0" presStyleCnt="2"/>
      <dgm:spPr/>
    </dgm:pt>
    <dgm:pt modelId="{CD2AEFD9-ADC5-4B86-91C3-2AD4043B1611}" type="pres">
      <dgm:prSet presAssocID="{AB7B964F-81FC-4F36-9577-CBDD20BBCF8C}" presName="hierRoot2" presStyleCnt="0"/>
      <dgm:spPr/>
    </dgm:pt>
    <dgm:pt modelId="{62C3925E-378B-4051-AEAF-526D3873B791}" type="pres">
      <dgm:prSet presAssocID="{AB7B964F-81FC-4F36-9577-CBDD20BBCF8C}" presName="composite2" presStyleCnt="0"/>
      <dgm:spPr/>
    </dgm:pt>
    <dgm:pt modelId="{AFE2DF19-32EB-4C18-B4D2-E0EF15B8D1EF}" type="pres">
      <dgm:prSet presAssocID="{AB7B964F-81FC-4F36-9577-CBDD20BBCF8C}" presName="background2" presStyleLbl="node2" presStyleIdx="0" presStyleCnt="2"/>
      <dgm:spPr/>
    </dgm:pt>
    <dgm:pt modelId="{0BC71B53-7533-448D-8C53-46CE2AA68B87}" type="pres">
      <dgm:prSet presAssocID="{AB7B964F-81FC-4F36-9577-CBDD20BBCF8C}" presName="text2" presStyleLbl="fgAcc2" presStyleIdx="0" presStyleCnt="2" custScaleX="144367">
        <dgm:presLayoutVars>
          <dgm:chPref val="3"/>
        </dgm:presLayoutVars>
      </dgm:prSet>
      <dgm:spPr/>
    </dgm:pt>
    <dgm:pt modelId="{5A9F6652-B4D5-4C44-85AA-A0B42349BCE9}" type="pres">
      <dgm:prSet presAssocID="{AB7B964F-81FC-4F36-9577-CBDD20BBCF8C}" presName="hierChild3" presStyleCnt="0"/>
      <dgm:spPr/>
    </dgm:pt>
    <dgm:pt modelId="{74EFD784-D202-400E-BAD6-39A8426E1BBC}" type="pres">
      <dgm:prSet presAssocID="{916C5801-74C2-43C9-A619-530163D01EEF}" presName="Name17" presStyleLbl="parChTrans1D3" presStyleIdx="0" presStyleCnt="2"/>
      <dgm:spPr/>
    </dgm:pt>
    <dgm:pt modelId="{887F85FD-9032-4BA5-B46A-FC47B4AB7ACF}" type="pres">
      <dgm:prSet presAssocID="{CACA3468-EA6C-4821-9A51-7EBFF64F77F7}" presName="hierRoot3" presStyleCnt="0"/>
      <dgm:spPr/>
    </dgm:pt>
    <dgm:pt modelId="{DF658867-9D82-413A-A82A-87EEBF8A5CD7}" type="pres">
      <dgm:prSet presAssocID="{CACA3468-EA6C-4821-9A51-7EBFF64F77F7}" presName="composite3" presStyleCnt="0"/>
      <dgm:spPr/>
    </dgm:pt>
    <dgm:pt modelId="{0D7F2CC6-A7CC-44A5-A8EB-53382D6D4386}" type="pres">
      <dgm:prSet presAssocID="{CACA3468-EA6C-4821-9A51-7EBFF64F77F7}" presName="background3" presStyleLbl="node3" presStyleIdx="0" presStyleCnt="2"/>
      <dgm:spPr/>
    </dgm:pt>
    <dgm:pt modelId="{69C3AD6F-4D9F-468E-8610-F62AA7C7490A}" type="pres">
      <dgm:prSet presAssocID="{CACA3468-EA6C-4821-9A51-7EBFF64F77F7}" presName="text3" presStyleLbl="fgAcc3" presStyleIdx="0" presStyleCnt="2" custScaleX="184514" custScaleY="126055">
        <dgm:presLayoutVars>
          <dgm:chPref val="3"/>
        </dgm:presLayoutVars>
      </dgm:prSet>
      <dgm:spPr/>
    </dgm:pt>
    <dgm:pt modelId="{39DF8348-88FD-4CFF-AE95-F7701A9C801E}" type="pres">
      <dgm:prSet presAssocID="{CACA3468-EA6C-4821-9A51-7EBFF64F77F7}" presName="hierChild4" presStyleCnt="0"/>
      <dgm:spPr/>
    </dgm:pt>
    <dgm:pt modelId="{099DCA5F-5E8B-43FE-A14A-1FBF5DA8BB25}" type="pres">
      <dgm:prSet presAssocID="{2B48534B-8049-4FEC-B01F-F29905B55777}" presName="Name10" presStyleLbl="parChTrans1D2" presStyleIdx="1" presStyleCnt="2"/>
      <dgm:spPr/>
    </dgm:pt>
    <dgm:pt modelId="{4019FC6F-DEF0-4AD9-A313-9030BDFCB181}" type="pres">
      <dgm:prSet presAssocID="{1659E051-D6D2-48CC-868D-C95BC895315A}" presName="hierRoot2" presStyleCnt="0"/>
      <dgm:spPr/>
    </dgm:pt>
    <dgm:pt modelId="{4AD9E546-62EE-4753-91E1-9BBE45912B8B}" type="pres">
      <dgm:prSet presAssocID="{1659E051-D6D2-48CC-868D-C95BC895315A}" presName="composite2" presStyleCnt="0"/>
      <dgm:spPr/>
    </dgm:pt>
    <dgm:pt modelId="{05D26312-5E39-4435-8CCC-C6A3A28FF22C}" type="pres">
      <dgm:prSet presAssocID="{1659E051-D6D2-48CC-868D-C95BC895315A}" presName="background2" presStyleLbl="node2" presStyleIdx="1" presStyleCnt="2"/>
      <dgm:spPr/>
    </dgm:pt>
    <dgm:pt modelId="{220F5CAE-2253-47D2-9BC5-9E36A495391C}" type="pres">
      <dgm:prSet presAssocID="{1659E051-D6D2-48CC-868D-C95BC895315A}" presName="text2" presStyleLbl="fgAcc2" presStyleIdx="1" presStyleCnt="2" custScaleX="144775">
        <dgm:presLayoutVars>
          <dgm:chPref val="3"/>
        </dgm:presLayoutVars>
      </dgm:prSet>
      <dgm:spPr/>
    </dgm:pt>
    <dgm:pt modelId="{B82B85EF-0FA7-4E3C-A409-0AE533DEB804}" type="pres">
      <dgm:prSet presAssocID="{1659E051-D6D2-48CC-868D-C95BC895315A}" presName="hierChild3" presStyleCnt="0"/>
      <dgm:spPr/>
    </dgm:pt>
    <dgm:pt modelId="{2C66F69E-453A-45A5-B158-EEFD825DB961}" type="pres">
      <dgm:prSet presAssocID="{C308F3AD-81AC-4A7F-8411-DE478A1B124E}" presName="Name17" presStyleLbl="parChTrans1D3" presStyleIdx="1" presStyleCnt="2"/>
      <dgm:spPr/>
    </dgm:pt>
    <dgm:pt modelId="{0C033A68-EE3C-4175-AE90-DE8E1FE6496C}" type="pres">
      <dgm:prSet presAssocID="{D545ED06-D1FA-4011-9247-6674DC629E11}" presName="hierRoot3" presStyleCnt="0"/>
      <dgm:spPr/>
    </dgm:pt>
    <dgm:pt modelId="{71D21AB5-17A8-4F8C-B44F-21D9B55122FC}" type="pres">
      <dgm:prSet presAssocID="{D545ED06-D1FA-4011-9247-6674DC629E11}" presName="composite3" presStyleCnt="0"/>
      <dgm:spPr/>
    </dgm:pt>
    <dgm:pt modelId="{0E00DE84-0773-453D-A58A-23627059B4B5}" type="pres">
      <dgm:prSet presAssocID="{D545ED06-D1FA-4011-9247-6674DC629E11}" presName="background3" presStyleLbl="node3" presStyleIdx="1" presStyleCnt="2"/>
      <dgm:spPr/>
    </dgm:pt>
    <dgm:pt modelId="{F0316FF7-B134-4492-9D67-DAA4EEFDDDBD}" type="pres">
      <dgm:prSet presAssocID="{D545ED06-D1FA-4011-9247-6674DC629E11}" presName="text3" presStyleLbl="fgAcc3" presStyleIdx="1" presStyleCnt="2" custScaleX="187642" custScaleY="127709">
        <dgm:presLayoutVars>
          <dgm:chPref val="3"/>
        </dgm:presLayoutVars>
      </dgm:prSet>
      <dgm:spPr/>
    </dgm:pt>
    <dgm:pt modelId="{CD2DC7EC-D7D4-43F1-B3E9-4F9601BBED71}" type="pres">
      <dgm:prSet presAssocID="{D545ED06-D1FA-4011-9247-6674DC629E11}" presName="hierChild4" presStyleCnt="0"/>
      <dgm:spPr/>
    </dgm:pt>
  </dgm:ptLst>
  <dgm:cxnLst>
    <dgm:cxn modelId="{A419CC15-81B2-4716-97D4-DD9159CEE5BC}" type="presOf" srcId="{AB7B964F-81FC-4F36-9577-CBDD20BBCF8C}" destId="{0BC71B53-7533-448D-8C53-46CE2AA68B87}" srcOrd="0" destOrd="0" presId="urn:microsoft.com/office/officeart/2005/8/layout/hierarchy1"/>
    <dgm:cxn modelId="{5C321D1E-0BE5-4B52-8CC5-66B51775820C}" srcId="{C4C37742-5685-4C9E-8094-FC1A160F4BEA}" destId="{1659E051-D6D2-48CC-868D-C95BC895315A}" srcOrd="1" destOrd="0" parTransId="{2B48534B-8049-4FEC-B01F-F29905B55777}" sibTransId="{1063E7D1-5481-4BFF-9832-4675FF990621}"/>
    <dgm:cxn modelId="{28F3A027-4E49-4950-9130-61FEB0F8A237}" srcId="{73B820F0-E2CA-4BD5-9DFE-BB89219C2410}" destId="{C4C37742-5685-4C9E-8094-FC1A160F4BEA}" srcOrd="0" destOrd="0" parTransId="{AB9F4D9E-4BB2-48EB-A71B-630F25C5A64A}" sibTransId="{2B41291E-A638-4A40-89C1-8127822F8689}"/>
    <dgm:cxn modelId="{03E5B030-514F-40ED-AF07-40ED1A4AC6D5}" type="presOf" srcId="{2B48534B-8049-4FEC-B01F-F29905B55777}" destId="{099DCA5F-5E8B-43FE-A14A-1FBF5DA8BB25}" srcOrd="0" destOrd="0" presId="urn:microsoft.com/office/officeart/2005/8/layout/hierarchy1"/>
    <dgm:cxn modelId="{2063873F-6450-4ABA-B5BB-5BA3E6064460}" type="presOf" srcId="{D545ED06-D1FA-4011-9247-6674DC629E11}" destId="{F0316FF7-B134-4492-9D67-DAA4EEFDDDBD}" srcOrd="0" destOrd="0" presId="urn:microsoft.com/office/officeart/2005/8/layout/hierarchy1"/>
    <dgm:cxn modelId="{146D845B-AA7D-48CB-9DF7-6DBCB947A87A}" type="presOf" srcId="{CACA3468-EA6C-4821-9A51-7EBFF64F77F7}" destId="{69C3AD6F-4D9F-468E-8610-F62AA7C7490A}" srcOrd="0" destOrd="0" presId="urn:microsoft.com/office/officeart/2005/8/layout/hierarchy1"/>
    <dgm:cxn modelId="{3DFCB453-37E9-41DB-92AB-68801400C1DD}" type="presOf" srcId="{C308F3AD-81AC-4A7F-8411-DE478A1B124E}" destId="{2C66F69E-453A-45A5-B158-EEFD825DB961}" srcOrd="0" destOrd="0" presId="urn:microsoft.com/office/officeart/2005/8/layout/hierarchy1"/>
    <dgm:cxn modelId="{4CD20F82-A9A1-482B-8E68-608BDAAF0F96}" srcId="{C4C37742-5685-4C9E-8094-FC1A160F4BEA}" destId="{AB7B964F-81FC-4F36-9577-CBDD20BBCF8C}" srcOrd="0" destOrd="0" parTransId="{3AB48198-A565-4595-8A01-5CEDB1B8C245}" sibTransId="{581C235C-5B8F-468E-8C63-2961B20EDD9A}"/>
    <dgm:cxn modelId="{8D0EAC98-0B32-4056-909A-5FCBDC5F88D2}" type="presOf" srcId="{1659E051-D6D2-48CC-868D-C95BC895315A}" destId="{220F5CAE-2253-47D2-9BC5-9E36A495391C}" srcOrd="0" destOrd="0" presId="urn:microsoft.com/office/officeart/2005/8/layout/hierarchy1"/>
    <dgm:cxn modelId="{2FA0379A-3FC6-45A1-AF59-65F45F389A2D}" srcId="{1659E051-D6D2-48CC-868D-C95BC895315A}" destId="{D545ED06-D1FA-4011-9247-6674DC629E11}" srcOrd="0" destOrd="0" parTransId="{C308F3AD-81AC-4A7F-8411-DE478A1B124E}" sibTransId="{4B03CC0F-EFB1-4247-8643-2A7041D3412A}"/>
    <dgm:cxn modelId="{D781D4A4-7D02-4C81-9BC4-E7B93C8E3EB5}" type="presOf" srcId="{916C5801-74C2-43C9-A619-530163D01EEF}" destId="{74EFD784-D202-400E-BAD6-39A8426E1BBC}" srcOrd="0" destOrd="0" presId="urn:microsoft.com/office/officeart/2005/8/layout/hierarchy1"/>
    <dgm:cxn modelId="{23C0F9B2-2960-4CD2-9572-7F60C8D61AF3}" type="presOf" srcId="{73B820F0-E2CA-4BD5-9DFE-BB89219C2410}" destId="{B1ADA721-FEB3-48FE-BA83-2D8D3B7BB62E}" srcOrd="0" destOrd="0" presId="urn:microsoft.com/office/officeart/2005/8/layout/hierarchy1"/>
    <dgm:cxn modelId="{359DDEB5-F812-4A2E-94DC-DAA33A88C772}" type="presOf" srcId="{3AB48198-A565-4595-8A01-5CEDB1B8C245}" destId="{973868BD-2329-4BF2-83AA-6090790B613D}" srcOrd="0" destOrd="0" presId="urn:microsoft.com/office/officeart/2005/8/layout/hierarchy1"/>
    <dgm:cxn modelId="{2A73BAF5-2AA4-4ACA-AAEA-CF2AE62EC2CE}" srcId="{AB7B964F-81FC-4F36-9577-CBDD20BBCF8C}" destId="{CACA3468-EA6C-4821-9A51-7EBFF64F77F7}" srcOrd="0" destOrd="0" parTransId="{916C5801-74C2-43C9-A619-530163D01EEF}" sibTransId="{6C5A86F4-981E-4361-90CA-A8EA2FA95E88}"/>
    <dgm:cxn modelId="{C9A04CFA-4C42-4A04-96AC-C876C362C5C0}" type="presOf" srcId="{C4C37742-5685-4C9E-8094-FC1A160F4BEA}" destId="{67541C17-6204-40CC-BFE4-B38BE4827D10}" srcOrd="0" destOrd="0" presId="urn:microsoft.com/office/officeart/2005/8/layout/hierarchy1"/>
    <dgm:cxn modelId="{7962517B-2601-4222-B595-FF56DBA2F670}" type="presParOf" srcId="{B1ADA721-FEB3-48FE-BA83-2D8D3B7BB62E}" destId="{D9B044E5-5865-45A0-969F-6A9C652E6B6C}" srcOrd="0" destOrd="0" presId="urn:microsoft.com/office/officeart/2005/8/layout/hierarchy1"/>
    <dgm:cxn modelId="{18347528-A43C-4751-849B-9A1B8C6CC014}" type="presParOf" srcId="{D9B044E5-5865-45A0-969F-6A9C652E6B6C}" destId="{74A2E4AF-FA0C-4CD7-8242-73A2D6A5F558}" srcOrd="0" destOrd="0" presId="urn:microsoft.com/office/officeart/2005/8/layout/hierarchy1"/>
    <dgm:cxn modelId="{04EB6B2B-D38F-4BAC-941D-6F3074565F6F}" type="presParOf" srcId="{74A2E4AF-FA0C-4CD7-8242-73A2D6A5F558}" destId="{C5095124-A746-4411-B82C-35885CCC6A4C}" srcOrd="0" destOrd="0" presId="urn:microsoft.com/office/officeart/2005/8/layout/hierarchy1"/>
    <dgm:cxn modelId="{8C186E07-41A2-40B2-8F5A-F42433A16286}" type="presParOf" srcId="{74A2E4AF-FA0C-4CD7-8242-73A2D6A5F558}" destId="{67541C17-6204-40CC-BFE4-B38BE4827D10}" srcOrd="1" destOrd="0" presId="urn:microsoft.com/office/officeart/2005/8/layout/hierarchy1"/>
    <dgm:cxn modelId="{E1A2BFE5-1321-4987-8BDE-A289D6FCE666}" type="presParOf" srcId="{D9B044E5-5865-45A0-969F-6A9C652E6B6C}" destId="{6DFC8C6F-4346-425C-A4FE-DCB2EAD78EDF}" srcOrd="1" destOrd="0" presId="urn:microsoft.com/office/officeart/2005/8/layout/hierarchy1"/>
    <dgm:cxn modelId="{EFA0524B-C498-474C-9E8C-1A76272D6508}" type="presParOf" srcId="{6DFC8C6F-4346-425C-A4FE-DCB2EAD78EDF}" destId="{973868BD-2329-4BF2-83AA-6090790B613D}" srcOrd="0" destOrd="0" presId="urn:microsoft.com/office/officeart/2005/8/layout/hierarchy1"/>
    <dgm:cxn modelId="{7F9DAF0A-9674-4F4F-926D-76A508F36AD7}" type="presParOf" srcId="{6DFC8C6F-4346-425C-A4FE-DCB2EAD78EDF}" destId="{CD2AEFD9-ADC5-4B86-91C3-2AD4043B1611}" srcOrd="1" destOrd="0" presId="urn:microsoft.com/office/officeart/2005/8/layout/hierarchy1"/>
    <dgm:cxn modelId="{5B5415E7-32FC-4716-9BFD-FE9F9F39D7FC}" type="presParOf" srcId="{CD2AEFD9-ADC5-4B86-91C3-2AD4043B1611}" destId="{62C3925E-378B-4051-AEAF-526D3873B791}" srcOrd="0" destOrd="0" presId="urn:microsoft.com/office/officeart/2005/8/layout/hierarchy1"/>
    <dgm:cxn modelId="{2BC276E7-7536-4678-8F2E-ED4B6A9186CC}" type="presParOf" srcId="{62C3925E-378B-4051-AEAF-526D3873B791}" destId="{AFE2DF19-32EB-4C18-B4D2-E0EF15B8D1EF}" srcOrd="0" destOrd="0" presId="urn:microsoft.com/office/officeart/2005/8/layout/hierarchy1"/>
    <dgm:cxn modelId="{5A1D99FC-4BD1-4152-9273-1D5B516F35CB}" type="presParOf" srcId="{62C3925E-378B-4051-AEAF-526D3873B791}" destId="{0BC71B53-7533-448D-8C53-46CE2AA68B87}" srcOrd="1" destOrd="0" presId="urn:microsoft.com/office/officeart/2005/8/layout/hierarchy1"/>
    <dgm:cxn modelId="{D8FDDB75-5647-4BBB-A545-273941DE2EED}" type="presParOf" srcId="{CD2AEFD9-ADC5-4B86-91C3-2AD4043B1611}" destId="{5A9F6652-B4D5-4C44-85AA-A0B42349BCE9}" srcOrd="1" destOrd="0" presId="urn:microsoft.com/office/officeart/2005/8/layout/hierarchy1"/>
    <dgm:cxn modelId="{5475C173-42E0-41B4-9FF2-40F1422FA1CE}" type="presParOf" srcId="{5A9F6652-B4D5-4C44-85AA-A0B42349BCE9}" destId="{74EFD784-D202-400E-BAD6-39A8426E1BBC}" srcOrd="0" destOrd="0" presId="urn:microsoft.com/office/officeart/2005/8/layout/hierarchy1"/>
    <dgm:cxn modelId="{F9B2E9AD-5DB2-4ACF-B408-95AB6A2DF784}" type="presParOf" srcId="{5A9F6652-B4D5-4C44-85AA-A0B42349BCE9}" destId="{887F85FD-9032-4BA5-B46A-FC47B4AB7ACF}" srcOrd="1" destOrd="0" presId="urn:microsoft.com/office/officeart/2005/8/layout/hierarchy1"/>
    <dgm:cxn modelId="{17D893D1-E82D-4F4C-923B-9A51FB12F7D2}" type="presParOf" srcId="{887F85FD-9032-4BA5-B46A-FC47B4AB7ACF}" destId="{DF658867-9D82-413A-A82A-87EEBF8A5CD7}" srcOrd="0" destOrd="0" presId="urn:microsoft.com/office/officeart/2005/8/layout/hierarchy1"/>
    <dgm:cxn modelId="{EA81BD3B-CD5F-4FFA-9EE7-568F5D47CDD6}" type="presParOf" srcId="{DF658867-9D82-413A-A82A-87EEBF8A5CD7}" destId="{0D7F2CC6-A7CC-44A5-A8EB-53382D6D4386}" srcOrd="0" destOrd="0" presId="urn:microsoft.com/office/officeart/2005/8/layout/hierarchy1"/>
    <dgm:cxn modelId="{403361B5-8CDF-4F28-BF4B-E608F9C21287}" type="presParOf" srcId="{DF658867-9D82-413A-A82A-87EEBF8A5CD7}" destId="{69C3AD6F-4D9F-468E-8610-F62AA7C7490A}" srcOrd="1" destOrd="0" presId="urn:microsoft.com/office/officeart/2005/8/layout/hierarchy1"/>
    <dgm:cxn modelId="{48F93245-81EA-4CC7-AB96-F250A96C2362}" type="presParOf" srcId="{887F85FD-9032-4BA5-B46A-FC47B4AB7ACF}" destId="{39DF8348-88FD-4CFF-AE95-F7701A9C801E}" srcOrd="1" destOrd="0" presId="urn:microsoft.com/office/officeart/2005/8/layout/hierarchy1"/>
    <dgm:cxn modelId="{380767B7-D166-4C52-A1C6-AC881B8C1F38}" type="presParOf" srcId="{6DFC8C6F-4346-425C-A4FE-DCB2EAD78EDF}" destId="{099DCA5F-5E8B-43FE-A14A-1FBF5DA8BB25}" srcOrd="2" destOrd="0" presId="urn:microsoft.com/office/officeart/2005/8/layout/hierarchy1"/>
    <dgm:cxn modelId="{6AF4BF80-A0F7-4F94-9B20-4C68790AAD7C}" type="presParOf" srcId="{6DFC8C6F-4346-425C-A4FE-DCB2EAD78EDF}" destId="{4019FC6F-DEF0-4AD9-A313-9030BDFCB181}" srcOrd="3" destOrd="0" presId="urn:microsoft.com/office/officeart/2005/8/layout/hierarchy1"/>
    <dgm:cxn modelId="{B798AB3E-A45B-40CB-B919-FF4DFF6F91F3}" type="presParOf" srcId="{4019FC6F-DEF0-4AD9-A313-9030BDFCB181}" destId="{4AD9E546-62EE-4753-91E1-9BBE45912B8B}" srcOrd="0" destOrd="0" presId="urn:microsoft.com/office/officeart/2005/8/layout/hierarchy1"/>
    <dgm:cxn modelId="{C8C64714-F570-4E5C-9F93-EF56F9B8FB39}" type="presParOf" srcId="{4AD9E546-62EE-4753-91E1-9BBE45912B8B}" destId="{05D26312-5E39-4435-8CCC-C6A3A28FF22C}" srcOrd="0" destOrd="0" presId="urn:microsoft.com/office/officeart/2005/8/layout/hierarchy1"/>
    <dgm:cxn modelId="{E0DBAEF5-4BA2-48DB-8D9A-388597A24CD3}" type="presParOf" srcId="{4AD9E546-62EE-4753-91E1-9BBE45912B8B}" destId="{220F5CAE-2253-47D2-9BC5-9E36A495391C}" srcOrd="1" destOrd="0" presId="urn:microsoft.com/office/officeart/2005/8/layout/hierarchy1"/>
    <dgm:cxn modelId="{166A549C-F99B-45F6-9E3D-BF4B922AA518}" type="presParOf" srcId="{4019FC6F-DEF0-4AD9-A313-9030BDFCB181}" destId="{B82B85EF-0FA7-4E3C-A409-0AE533DEB804}" srcOrd="1" destOrd="0" presId="urn:microsoft.com/office/officeart/2005/8/layout/hierarchy1"/>
    <dgm:cxn modelId="{A9FEB501-84A8-462D-A54A-E73207BE33A9}" type="presParOf" srcId="{B82B85EF-0FA7-4E3C-A409-0AE533DEB804}" destId="{2C66F69E-453A-45A5-B158-EEFD825DB961}" srcOrd="0" destOrd="0" presId="urn:microsoft.com/office/officeart/2005/8/layout/hierarchy1"/>
    <dgm:cxn modelId="{4094E1B3-9C06-47E6-8566-9BCECBBAB822}" type="presParOf" srcId="{B82B85EF-0FA7-4E3C-A409-0AE533DEB804}" destId="{0C033A68-EE3C-4175-AE90-DE8E1FE6496C}" srcOrd="1" destOrd="0" presId="urn:microsoft.com/office/officeart/2005/8/layout/hierarchy1"/>
    <dgm:cxn modelId="{AC516AD0-B403-48D4-AA1C-292E609CB6BE}" type="presParOf" srcId="{0C033A68-EE3C-4175-AE90-DE8E1FE6496C}" destId="{71D21AB5-17A8-4F8C-B44F-21D9B55122FC}" srcOrd="0" destOrd="0" presId="urn:microsoft.com/office/officeart/2005/8/layout/hierarchy1"/>
    <dgm:cxn modelId="{AA8EBE40-0B6D-4D9A-B619-2F8E1F5A31F4}" type="presParOf" srcId="{71D21AB5-17A8-4F8C-B44F-21D9B55122FC}" destId="{0E00DE84-0773-453D-A58A-23627059B4B5}" srcOrd="0" destOrd="0" presId="urn:microsoft.com/office/officeart/2005/8/layout/hierarchy1"/>
    <dgm:cxn modelId="{197380A8-7090-4488-9167-C13E4528746F}" type="presParOf" srcId="{71D21AB5-17A8-4F8C-B44F-21D9B55122FC}" destId="{F0316FF7-B134-4492-9D67-DAA4EEFDDDBD}" srcOrd="1" destOrd="0" presId="urn:microsoft.com/office/officeart/2005/8/layout/hierarchy1"/>
    <dgm:cxn modelId="{DDFA02C9-CBD6-4AEA-998E-25201BDEACD7}" type="presParOf" srcId="{0C033A68-EE3C-4175-AE90-DE8E1FE6496C}" destId="{CD2DC7EC-D7D4-43F1-B3E9-4F9601BBED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DA6DB-A4BA-4ECE-B9C0-DBEF4C5261B7}" type="doc">
      <dgm:prSet loTypeId="urn:microsoft.com/office/officeart/2005/8/layout/equation1" loCatId="process" qsTypeId="urn:microsoft.com/office/officeart/2005/8/quickstyle/3d3" qsCatId="3D" csTypeId="urn:microsoft.com/office/officeart/2005/8/colors/accent1_5" csCatId="accent1" phldr="1"/>
      <dgm:spPr/>
    </dgm:pt>
    <dgm:pt modelId="{2ECEC99D-E14C-470D-83E1-3FB90E7CE5C9}">
      <dgm:prSet phldrT="[Текст]" custT="1"/>
      <dgm:spPr/>
      <dgm:t>
        <a:bodyPr/>
        <a:lstStyle/>
        <a:p>
          <a:r>
            <a:rPr lang="ru-RU" sz="1800" dirty="0"/>
            <a:t>Анализ работы </a:t>
          </a:r>
          <a:endParaRPr lang="ru-RU" dirty="0"/>
        </a:p>
      </dgm:t>
    </dgm:pt>
    <dgm:pt modelId="{CECA5270-DEFB-4AE2-975F-A4D794360598}" type="parTrans" cxnId="{089D8279-844B-4A18-B03A-DBFBFA7CF2B2}">
      <dgm:prSet/>
      <dgm:spPr/>
      <dgm:t>
        <a:bodyPr/>
        <a:lstStyle/>
        <a:p>
          <a:endParaRPr lang="ru-RU"/>
        </a:p>
      </dgm:t>
    </dgm:pt>
    <dgm:pt modelId="{92C138AD-4257-4651-99CC-407F81FE57CD}" type="sibTrans" cxnId="{089D8279-844B-4A18-B03A-DBFBFA7CF2B2}">
      <dgm:prSet/>
      <dgm:spPr/>
      <dgm:t>
        <a:bodyPr/>
        <a:lstStyle/>
        <a:p>
          <a:pPr algn="ctr">
            <a:lnSpc>
              <a:spcPct val="100000"/>
            </a:lnSpc>
          </a:pPr>
          <a:endParaRPr lang="ru-RU"/>
        </a:p>
      </dgm:t>
    </dgm:pt>
    <dgm:pt modelId="{5682A8C7-C509-43B6-B21C-DBF286B939A8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1800" dirty="0"/>
            <a:t>Обобщение результатов </a:t>
          </a:r>
          <a:endParaRPr lang="ru-RU" dirty="0"/>
        </a:p>
      </dgm:t>
    </dgm:pt>
    <dgm:pt modelId="{4239E569-52E6-4881-9077-2183F9ED8FF8}" type="parTrans" cxnId="{C846A547-397B-4450-9184-E7BED2BE73CE}">
      <dgm:prSet/>
      <dgm:spPr/>
      <dgm:t>
        <a:bodyPr/>
        <a:lstStyle/>
        <a:p>
          <a:endParaRPr lang="ru-RU"/>
        </a:p>
      </dgm:t>
    </dgm:pt>
    <dgm:pt modelId="{619B2E73-F187-4210-869E-AA547D139441}" type="sibTrans" cxnId="{C846A547-397B-4450-9184-E7BED2BE73CE}">
      <dgm:prSet/>
      <dgm:spPr/>
      <dgm:t>
        <a:bodyPr/>
        <a:lstStyle/>
        <a:p>
          <a:pPr algn="ctr">
            <a:lnSpc>
              <a:spcPct val="100000"/>
            </a:lnSpc>
          </a:pPr>
          <a:endParaRPr lang="ru-RU"/>
        </a:p>
      </dgm:t>
    </dgm:pt>
    <dgm:pt modelId="{5666DE54-AA92-4D3C-82C9-6A838BF349FA}">
      <dgm:prSet phldrT="[Текст]"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1800" dirty="0"/>
            <a:t>Оценка результатов </a:t>
          </a:r>
          <a:endParaRPr lang="ru-RU" dirty="0"/>
        </a:p>
      </dgm:t>
    </dgm:pt>
    <dgm:pt modelId="{E6710F67-4F3D-4676-8722-8E01C8297789}" type="parTrans" cxnId="{5609F90C-7D16-47E6-B6DE-72DDACDA3EE5}">
      <dgm:prSet/>
      <dgm:spPr/>
      <dgm:t>
        <a:bodyPr/>
        <a:lstStyle/>
        <a:p>
          <a:endParaRPr lang="ru-RU"/>
        </a:p>
      </dgm:t>
    </dgm:pt>
    <dgm:pt modelId="{B12BF484-7172-49A5-B5D8-79C8E89E5E79}" type="sibTrans" cxnId="{5609F90C-7D16-47E6-B6DE-72DDACDA3EE5}">
      <dgm:prSet/>
      <dgm:spPr/>
      <dgm:t>
        <a:bodyPr/>
        <a:lstStyle/>
        <a:p>
          <a:endParaRPr lang="ru-RU"/>
        </a:p>
      </dgm:t>
    </dgm:pt>
    <dgm:pt modelId="{045CC253-0CF4-4484-93E3-B978C7E0983C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/>
            <a:t>Само-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/>
            <a:t>оценка</a:t>
          </a:r>
        </a:p>
        <a:p>
          <a:pPr algn="ctr" defTabSz="1689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63376F0-2C7E-48F4-B5B9-C8E172F37A43}" type="parTrans" cxnId="{731297C5-5BFA-49DA-9C42-FEBAD14305BB}">
      <dgm:prSet/>
      <dgm:spPr/>
      <dgm:t>
        <a:bodyPr/>
        <a:lstStyle/>
        <a:p>
          <a:endParaRPr lang="ru-RU"/>
        </a:p>
      </dgm:t>
    </dgm:pt>
    <dgm:pt modelId="{FB88D0DA-7A82-4D78-A16C-59AC329966F6}" type="sibTrans" cxnId="{731297C5-5BFA-49DA-9C42-FEBAD14305BB}">
      <dgm:prSet/>
      <dgm:spPr/>
      <dgm:t>
        <a:bodyPr/>
        <a:lstStyle/>
        <a:p>
          <a:pPr algn="ctr">
            <a:lnSpc>
              <a:spcPct val="100000"/>
            </a:lnSpc>
          </a:pPr>
          <a:endParaRPr lang="ru-RU"/>
        </a:p>
      </dgm:t>
    </dgm:pt>
    <dgm:pt modelId="{EA089D5A-E878-440B-A6A6-E2CB62AED1D0}" type="pres">
      <dgm:prSet presAssocID="{560DA6DB-A4BA-4ECE-B9C0-DBEF4C5261B7}" presName="linearFlow" presStyleCnt="0">
        <dgm:presLayoutVars>
          <dgm:dir/>
          <dgm:resizeHandles val="exact"/>
        </dgm:presLayoutVars>
      </dgm:prSet>
      <dgm:spPr/>
    </dgm:pt>
    <dgm:pt modelId="{12A167E9-1888-4FB5-9C9B-32305EB040BE}" type="pres">
      <dgm:prSet presAssocID="{2ECEC99D-E14C-470D-83E1-3FB90E7CE5C9}" presName="node" presStyleLbl="node1" presStyleIdx="0" presStyleCnt="4" custScaleX="124472" custScaleY="111029" custLinFactX="21117" custLinFactNeighborX="100000">
        <dgm:presLayoutVars>
          <dgm:bulletEnabled val="1"/>
        </dgm:presLayoutVars>
      </dgm:prSet>
      <dgm:spPr/>
    </dgm:pt>
    <dgm:pt modelId="{B315FEFE-AC93-4BF4-8B1F-12CBB4A81BDC}" type="pres">
      <dgm:prSet presAssocID="{92C138AD-4257-4651-99CC-407F81FE57CD}" presName="spacerL" presStyleCnt="0"/>
      <dgm:spPr/>
    </dgm:pt>
    <dgm:pt modelId="{F8F51362-E150-467A-BFE6-95AC3D4AD5A7}" type="pres">
      <dgm:prSet presAssocID="{92C138AD-4257-4651-99CC-407F81FE57CD}" presName="sibTrans" presStyleLbl="sibTrans2D1" presStyleIdx="0" presStyleCnt="3" custLinFactX="18032" custLinFactNeighborX="100000"/>
      <dgm:spPr/>
    </dgm:pt>
    <dgm:pt modelId="{B1F16247-E807-402D-9352-38E298B6B85C}" type="pres">
      <dgm:prSet presAssocID="{92C138AD-4257-4651-99CC-407F81FE57CD}" presName="spacerR" presStyleCnt="0"/>
      <dgm:spPr/>
    </dgm:pt>
    <dgm:pt modelId="{41B3EEAD-5B73-4FEA-9F46-35732135DD6A}" type="pres">
      <dgm:prSet presAssocID="{045CC253-0CF4-4484-93E3-B978C7E0983C}" presName="node" presStyleLbl="node1" presStyleIdx="1" presStyleCnt="4" custScaleX="182276" custScaleY="127546" custLinFactX="2573" custLinFactNeighborX="100000">
        <dgm:presLayoutVars>
          <dgm:bulletEnabled val="1"/>
        </dgm:presLayoutVars>
      </dgm:prSet>
      <dgm:spPr/>
    </dgm:pt>
    <dgm:pt modelId="{FAB5568B-451B-4720-B8D3-C7C2A1139292}" type="pres">
      <dgm:prSet presAssocID="{FB88D0DA-7A82-4D78-A16C-59AC329966F6}" presName="spacerL" presStyleCnt="0"/>
      <dgm:spPr/>
    </dgm:pt>
    <dgm:pt modelId="{C853EE9D-DA37-45EA-8828-ABA42EBC1587}" type="pres">
      <dgm:prSet presAssocID="{FB88D0DA-7A82-4D78-A16C-59AC329966F6}" presName="sibTrans" presStyleLbl="sibTrans2D1" presStyleIdx="1" presStyleCnt="3"/>
      <dgm:spPr/>
    </dgm:pt>
    <dgm:pt modelId="{1EC5DFD6-4A28-436B-8FEE-3541302F32F2}" type="pres">
      <dgm:prSet presAssocID="{FB88D0DA-7A82-4D78-A16C-59AC329966F6}" presName="spacerR" presStyleCnt="0"/>
      <dgm:spPr/>
    </dgm:pt>
    <dgm:pt modelId="{DDF3B3A3-E2C8-4135-8370-BD2E34502D11}" type="pres">
      <dgm:prSet presAssocID="{5682A8C7-C509-43B6-B21C-DBF286B939A8}" presName="node" presStyleLbl="node1" presStyleIdx="2" presStyleCnt="4" custScaleX="199906" custScaleY="120658" custLinFactX="-624" custLinFactNeighborX="-100000">
        <dgm:presLayoutVars>
          <dgm:bulletEnabled val="1"/>
        </dgm:presLayoutVars>
      </dgm:prSet>
      <dgm:spPr/>
    </dgm:pt>
    <dgm:pt modelId="{7078C99E-A13B-4370-B1C0-480131E26BB7}" type="pres">
      <dgm:prSet presAssocID="{619B2E73-F187-4210-869E-AA547D139441}" presName="spacerL" presStyleCnt="0"/>
      <dgm:spPr/>
    </dgm:pt>
    <dgm:pt modelId="{C9AD02FB-5752-4CE4-8F08-17DCCD0CCA5D}" type="pres">
      <dgm:prSet presAssocID="{619B2E73-F187-4210-869E-AA547D139441}" presName="sibTrans" presStyleLbl="sibTrans2D1" presStyleIdx="2" presStyleCnt="3" custLinFactX="-10496" custLinFactNeighborX="-100000"/>
      <dgm:spPr/>
    </dgm:pt>
    <dgm:pt modelId="{FCBF3440-DD74-4E2C-B115-DC9C67C50B6C}" type="pres">
      <dgm:prSet presAssocID="{619B2E73-F187-4210-869E-AA547D139441}" presName="spacerR" presStyleCnt="0"/>
      <dgm:spPr/>
    </dgm:pt>
    <dgm:pt modelId="{6BE2DC85-B746-4212-AFB7-4CBD973A7330}" type="pres">
      <dgm:prSet presAssocID="{5666DE54-AA92-4D3C-82C9-6A838BF349FA}" presName="node" presStyleLbl="node1" presStyleIdx="3" presStyleCnt="4" custScaleX="191307" custScaleY="132576" custLinFactX="-12647" custLinFactNeighborX="-100000">
        <dgm:presLayoutVars>
          <dgm:bulletEnabled val="1"/>
        </dgm:presLayoutVars>
      </dgm:prSet>
      <dgm:spPr/>
    </dgm:pt>
  </dgm:ptLst>
  <dgm:cxnLst>
    <dgm:cxn modelId="{5609F90C-7D16-47E6-B6DE-72DDACDA3EE5}" srcId="{560DA6DB-A4BA-4ECE-B9C0-DBEF4C5261B7}" destId="{5666DE54-AA92-4D3C-82C9-6A838BF349FA}" srcOrd="3" destOrd="0" parTransId="{E6710F67-4F3D-4676-8722-8E01C8297789}" sibTransId="{B12BF484-7172-49A5-B5D8-79C8E89E5E79}"/>
    <dgm:cxn modelId="{3E8D1F3D-538B-4411-8F49-1FD2360754E0}" type="presOf" srcId="{045CC253-0CF4-4484-93E3-B978C7E0983C}" destId="{41B3EEAD-5B73-4FEA-9F46-35732135DD6A}" srcOrd="0" destOrd="0" presId="urn:microsoft.com/office/officeart/2005/8/layout/equation1"/>
    <dgm:cxn modelId="{98C7C442-6F19-485F-9CE8-47F958847728}" type="presOf" srcId="{2ECEC99D-E14C-470D-83E1-3FB90E7CE5C9}" destId="{12A167E9-1888-4FB5-9C9B-32305EB040BE}" srcOrd="0" destOrd="0" presId="urn:microsoft.com/office/officeart/2005/8/layout/equation1"/>
    <dgm:cxn modelId="{C846A547-397B-4450-9184-E7BED2BE73CE}" srcId="{560DA6DB-A4BA-4ECE-B9C0-DBEF4C5261B7}" destId="{5682A8C7-C509-43B6-B21C-DBF286B939A8}" srcOrd="2" destOrd="0" parTransId="{4239E569-52E6-4881-9077-2183F9ED8FF8}" sibTransId="{619B2E73-F187-4210-869E-AA547D139441}"/>
    <dgm:cxn modelId="{5588664C-0F55-41FC-B74C-1B095374CC44}" type="presOf" srcId="{5682A8C7-C509-43B6-B21C-DBF286B939A8}" destId="{DDF3B3A3-E2C8-4135-8370-BD2E34502D11}" srcOrd="0" destOrd="0" presId="urn:microsoft.com/office/officeart/2005/8/layout/equation1"/>
    <dgm:cxn modelId="{089D8279-844B-4A18-B03A-DBFBFA7CF2B2}" srcId="{560DA6DB-A4BA-4ECE-B9C0-DBEF4C5261B7}" destId="{2ECEC99D-E14C-470D-83E1-3FB90E7CE5C9}" srcOrd="0" destOrd="0" parTransId="{CECA5270-DEFB-4AE2-975F-A4D794360598}" sibTransId="{92C138AD-4257-4651-99CC-407F81FE57CD}"/>
    <dgm:cxn modelId="{22DFF67E-155D-4EFC-A810-1C4E1110A081}" type="presOf" srcId="{92C138AD-4257-4651-99CC-407F81FE57CD}" destId="{F8F51362-E150-467A-BFE6-95AC3D4AD5A7}" srcOrd="0" destOrd="0" presId="urn:microsoft.com/office/officeart/2005/8/layout/equation1"/>
    <dgm:cxn modelId="{B61F0D91-2112-4359-8475-46AEBAA8D168}" type="presOf" srcId="{619B2E73-F187-4210-869E-AA547D139441}" destId="{C9AD02FB-5752-4CE4-8F08-17DCCD0CCA5D}" srcOrd="0" destOrd="0" presId="urn:microsoft.com/office/officeart/2005/8/layout/equation1"/>
    <dgm:cxn modelId="{BF14589A-F2F7-4660-BE79-D47E5A136F83}" type="presOf" srcId="{5666DE54-AA92-4D3C-82C9-6A838BF349FA}" destId="{6BE2DC85-B746-4212-AFB7-4CBD973A7330}" srcOrd="0" destOrd="0" presId="urn:microsoft.com/office/officeart/2005/8/layout/equation1"/>
    <dgm:cxn modelId="{731297C5-5BFA-49DA-9C42-FEBAD14305BB}" srcId="{560DA6DB-A4BA-4ECE-B9C0-DBEF4C5261B7}" destId="{045CC253-0CF4-4484-93E3-B978C7E0983C}" srcOrd="1" destOrd="0" parTransId="{E63376F0-2C7E-48F4-B5B9-C8E172F37A43}" sibTransId="{FB88D0DA-7A82-4D78-A16C-59AC329966F6}"/>
    <dgm:cxn modelId="{891802D8-2D33-47EC-87D1-DD657CD0B879}" type="presOf" srcId="{560DA6DB-A4BA-4ECE-B9C0-DBEF4C5261B7}" destId="{EA089D5A-E878-440B-A6A6-E2CB62AED1D0}" srcOrd="0" destOrd="0" presId="urn:microsoft.com/office/officeart/2005/8/layout/equation1"/>
    <dgm:cxn modelId="{EC85A2F6-CFEB-40A1-8781-8ED0D675A8BE}" type="presOf" srcId="{FB88D0DA-7A82-4D78-A16C-59AC329966F6}" destId="{C853EE9D-DA37-45EA-8828-ABA42EBC1587}" srcOrd="0" destOrd="0" presId="urn:microsoft.com/office/officeart/2005/8/layout/equation1"/>
    <dgm:cxn modelId="{067BFA89-C676-4E11-9CE4-8C41FF240407}" type="presParOf" srcId="{EA089D5A-E878-440B-A6A6-E2CB62AED1D0}" destId="{12A167E9-1888-4FB5-9C9B-32305EB040BE}" srcOrd="0" destOrd="0" presId="urn:microsoft.com/office/officeart/2005/8/layout/equation1"/>
    <dgm:cxn modelId="{7D707947-D16C-4E79-B648-F4D70512A0E3}" type="presParOf" srcId="{EA089D5A-E878-440B-A6A6-E2CB62AED1D0}" destId="{B315FEFE-AC93-4BF4-8B1F-12CBB4A81BDC}" srcOrd="1" destOrd="0" presId="urn:microsoft.com/office/officeart/2005/8/layout/equation1"/>
    <dgm:cxn modelId="{B4BFCE6C-A69B-4221-976E-E4945CB9F709}" type="presParOf" srcId="{EA089D5A-E878-440B-A6A6-E2CB62AED1D0}" destId="{F8F51362-E150-467A-BFE6-95AC3D4AD5A7}" srcOrd="2" destOrd="0" presId="urn:microsoft.com/office/officeart/2005/8/layout/equation1"/>
    <dgm:cxn modelId="{D4999043-9C2F-4554-BE0C-4A63B5B7835E}" type="presParOf" srcId="{EA089D5A-E878-440B-A6A6-E2CB62AED1D0}" destId="{B1F16247-E807-402D-9352-38E298B6B85C}" srcOrd="3" destOrd="0" presId="urn:microsoft.com/office/officeart/2005/8/layout/equation1"/>
    <dgm:cxn modelId="{E0BE6A15-5EB4-4F83-BD65-00663C00BA4F}" type="presParOf" srcId="{EA089D5A-E878-440B-A6A6-E2CB62AED1D0}" destId="{41B3EEAD-5B73-4FEA-9F46-35732135DD6A}" srcOrd="4" destOrd="0" presId="urn:microsoft.com/office/officeart/2005/8/layout/equation1"/>
    <dgm:cxn modelId="{508CBF0D-91F2-47E4-9DAE-429D488A29AE}" type="presParOf" srcId="{EA089D5A-E878-440B-A6A6-E2CB62AED1D0}" destId="{FAB5568B-451B-4720-B8D3-C7C2A1139292}" srcOrd="5" destOrd="0" presId="urn:microsoft.com/office/officeart/2005/8/layout/equation1"/>
    <dgm:cxn modelId="{FA771603-0452-4BAC-B68C-B98CFF017610}" type="presParOf" srcId="{EA089D5A-E878-440B-A6A6-E2CB62AED1D0}" destId="{C853EE9D-DA37-45EA-8828-ABA42EBC1587}" srcOrd="6" destOrd="0" presId="urn:microsoft.com/office/officeart/2005/8/layout/equation1"/>
    <dgm:cxn modelId="{97A17881-14AD-4BC7-87A3-82EC39594B4E}" type="presParOf" srcId="{EA089D5A-E878-440B-A6A6-E2CB62AED1D0}" destId="{1EC5DFD6-4A28-436B-8FEE-3541302F32F2}" srcOrd="7" destOrd="0" presId="urn:microsoft.com/office/officeart/2005/8/layout/equation1"/>
    <dgm:cxn modelId="{480B019B-1001-4DF2-B030-527F11BD8276}" type="presParOf" srcId="{EA089D5A-E878-440B-A6A6-E2CB62AED1D0}" destId="{DDF3B3A3-E2C8-4135-8370-BD2E34502D11}" srcOrd="8" destOrd="0" presId="urn:microsoft.com/office/officeart/2005/8/layout/equation1"/>
    <dgm:cxn modelId="{74B03809-6C1B-4ACB-86DA-80262E2F47C1}" type="presParOf" srcId="{EA089D5A-E878-440B-A6A6-E2CB62AED1D0}" destId="{7078C99E-A13B-4370-B1C0-480131E26BB7}" srcOrd="9" destOrd="0" presId="urn:microsoft.com/office/officeart/2005/8/layout/equation1"/>
    <dgm:cxn modelId="{C8A1C9EA-A634-474A-A79D-A423D3399066}" type="presParOf" srcId="{EA089D5A-E878-440B-A6A6-E2CB62AED1D0}" destId="{C9AD02FB-5752-4CE4-8F08-17DCCD0CCA5D}" srcOrd="10" destOrd="0" presId="urn:microsoft.com/office/officeart/2005/8/layout/equation1"/>
    <dgm:cxn modelId="{885F7CC6-A148-455D-AA72-1A3CD83952BD}" type="presParOf" srcId="{EA089D5A-E878-440B-A6A6-E2CB62AED1D0}" destId="{FCBF3440-DD74-4E2C-B115-DC9C67C50B6C}" srcOrd="11" destOrd="0" presId="urn:microsoft.com/office/officeart/2005/8/layout/equation1"/>
    <dgm:cxn modelId="{02EFB3A5-CD8D-4A92-B8F4-D1F37E81F292}" type="presParOf" srcId="{EA089D5A-E878-440B-A6A6-E2CB62AED1D0}" destId="{6BE2DC85-B746-4212-AFB7-4CBD973A7330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5A666-ADFB-4F7C-A8F3-9B25B5DE5ED1}">
      <dsp:nvSpPr>
        <dsp:cNvPr id="0" name=""/>
        <dsp:cNvSpPr/>
      </dsp:nvSpPr>
      <dsp:spPr>
        <a:xfrm>
          <a:off x="61892" y="72009"/>
          <a:ext cx="3416382" cy="87533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Актуальность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</dsp:txBody>
      <dsp:txXfrm>
        <a:off x="499561" y="72009"/>
        <a:ext cx="2541044" cy="875338"/>
      </dsp:txXfrm>
    </dsp:sp>
    <dsp:sp modelId="{0BF1D37E-2641-4A1E-A597-0D1291DC7FE0}">
      <dsp:nvSpPr>
        <dsp:cNvPr id="0" name=""/>
        <dsp:cNvSpPr/>
      </dsp:nvSpPr>
      <dsp:spPr>
        <a:xfrm>
          <a:off x="3132847" y="117071"/>
          <a:ext cx="3009783" cy="7265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Проблема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</dsp:txBody>
      <dsp:txXfrm>
        <a:off x="3496113" y="117071"/>
        <a:ext cx="2283252" cy="726531"/>
      </dsp:txXfrm>
    </dsp:sp>
    <dsp:sp modelId="{032AB909-798D-4FF5-8C23-C22CA884ABA7}">
      <dsp:nvSpPr>
        <dsp:cNvPr id="0" name=""/>
        <dsp:cNvSpPr/>
      </dsp:nvSpPr>
      <dsp:spPr>
        <a:xfrm>
          <a:off x="5888344" y="117071"/>
          <a:ext cx="3029580" cy="7265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Гипотеза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</dsp:txBody>
      <dsp:txXfrm>
        <a:off x="6251610" y="117071"/>
        <a:ext cx="2303049" cy="726531"/>
      </dsp:txXfrm>
    </dsp:sp>
    <dsp:sp modelId="{53854C26-D3E0-444D-842B-97324AC7DF09}">
      <dsp:nvSpPr>
        <dsp:cNvPr id="0" name=""/>
        <dsp:cNvSpPr/>
      </dsp:nvSpPr>
      <dsp:spPr>
        <a:xfrm>
          <a:off x="950" y="1040554"/>
          <a:ext cx="3425923" cy="87533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Объект исследования </a:t>
          </a:r>
          <a:endParaRPr lang="ru-RU" sz="2800" kern="1200" dirty="0"/>
        </a:p>
      </dsp:txBody>
      <dsp:txXfrm>
        <a:off x="438619" y="1040554"/>
        <a:ext cx="2550585" cy="875338"/>
      </dsp:txXfrm>
    </dsp:sp>
    <dsp:sp modelId="{B6C00DCE-4BF7-4B4D-82D5-436CA8800E80}">
      <dsp:nvSpPr>
        <dsp:cNvPr id="0" name=""/>
        <dsp:cNvSpPr/>
      </dsp:nvSpPr>
      <dsp:spPr>
        <a:xfrm>
          <a:off x="3142388" y="1114958"/>
          <a:ext cx="3150675" cy="7265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Предмет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исследования 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</dsp:txBody>
      <dsp:txXfrm>
        <a:off x="3505654" y="1114958"/>
        <a:ext cx="2424144" cy="726531"/>
      </dsp:txXfrm>
    </dsp:sp>
    <dsp:sp modelId="{22E0A641-FA04-4651-840F-F352F5B8AD11}">
      <dsp:nvSpPr>
        <dsp:cNvPr id="0" name=""/>
        <dsp:cNvSpPr/>
      </dsp:nvSpPr>
      <dsp:spPr>
        <a:xfrm>
          <a:off x="6038778" y="1114958"/>
          <a:ext cx="2858482" cy="726531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/>
            <a:t>Методы</a:t>
          </a:r>
        </a:p>
        <a:p>
          <a:pPr lvl="0" algn="ctr">
            <a:spcBef>
              <a:spcPct val="0"/>
            </a:spcBef>
            <a:buNone/>
          </a:pPr>
          <a:endParaRPr lang="ru-RU" sz="2800" kern="1200" dirty="0"/>
        </a:p>
      </dsp:txBody>
      <dsp:txXfrm>
        <a:off x="6402044" y="1114958"/>
        <a:ext cx="2131951" cy="72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6F69E-453A-45A5-B158-EEFD825DB961}">
      <dsp:nvSpPr>
        <dsp:cNvPr id="0" name=""/>
        <dsp:cNvSpPr/>
      </dsp:nvSpPr>
      <dsp:spPr>
        <a:xfrm>
          <a:off x="5633072" y="2801286"/>
          <a:ext cx="91440" cy="5216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DCA5F-5E8B-43FE-A14A-1FBF5DA8BB25}">
      <dsp:nvSpPr>
        <dsp:cNvPr id="0" name=""/>
        <dsp:cNvSpPr/>
      </dsp:nvSpPr>
      <dsp:spPr>
        <a:xfrm>
          <a:off x="3812595" y="1140720"/>
          <a:ext cx="1866196" cy="521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79"/>
              </a:lnTo>
              <a:lnTo>
                <a:pt x="1866196" y="355479"/>
              </a:lnTo>
              <a:lnTo>
                <a:pt x="1866196" y="5216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FD784-D202-400E-BAD6-39A8426E1BBC}">
      <dsp:nvSpPr>
        <dsp:cNvPr id="0" name=""/>
        <dsp:cNvSpPr/>
      </dsp:nvSpPr>
      <dsp:spPr>
        <a:xfrm>
          <a:off x="1897020" y="2801286"/>
          <a:ext cx="91440" cy="5216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16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868BD-2329-4BF2-83AA-6090790B613D}">
      <dsp:nvSpPr>
        <dsp:cNvPr id="0" name=""/>
        <dsp:cNvSpPr/>
      </dsp:nvSpPr>
      <dsp:spPr>
        <a:xfrm>
          <a:off x="1942740" y="1140720"/>
          <a:ext cx="1869855" cy="521635"/>
        </a:xfrm>
        <a:custGeom>
          <a:avLst/>
          <a:gdLst/>
          <a:ahLst/>
          <a:cxnLst/>
          <a:rect l="0" t="0" r="0" b="0"/>
          <a:pathLst>
            <a:path>
              <a:moveTo>
                <a:pt x="1869855" y="0"/>
              </a:moveTo>
              <a:lnTo>
                <a:pt x="1869855" y="355479"/>
              </a:lnTo>
              <a:lnTo>
                <a:pt x="0" y="355479"/>
              </a:lnTo>
              <a:lnTo>
                <a:pt x="0" y="5216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95124-A746-4411-B82C-35885CCC6A4C}">
      <dsp:nvSpPr>
        <dsp:cNvPr id="0" name=""/>
        <dsp:cNvSpPr/>
      </dsp:nvSpPr>
      <dsp:spPr>
        <a:xfrm>
          <a:off x="2564642" y="1791"/>
          <a:ext cx="2495905" cy="113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41C17-6204-40CC-BFE4-B38BE4827D10}">
      <dsp:nvSpPr>
        <dsp:cNvPr id="0" name=""/>
        <dsp:cNvSpPr/>
      </dsp:nvSpPr>
      <dsp:spPr>
        <a:xfrm>
          <a:off x="2763930" y="191114"/>
          <a:ext cx="2495905" cy="1138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Продукт</a:t>
          </a:r>
        </a:p>
      </dsp:txBody>
      <dsp:txXfrm>
        <a:off x="2797288" y="224472"/>
        <a:ext cx="2429189" cy="1072213"/>
      </dsp:txXfrm>
    </dsp:sp>
    <dsp:sp modelId="{AFE2DF19-32EB-4C18-B4D2-E0EF15B8D1EF}">
      <dsp:nvSpPr>
        <dsp:cNvPr id="0" name=""/>
        <dsp:cNvSpPr/>
      </dsp:nvSpPr>
      <dsp:spPr>
        <a:xfrm>
          <a:off x="648064" y="1662356"/>
          <a:ext cx="2589351" cy="113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C71B53-7533-448D-8C53-46CE2AA68B87}">
      <dsp:nvSpPr>
        <dsp:cNvPr id="0" name=""/>
        <dsp:cNvSpPr/>
      </dsp:nvSpPr>
      <dsp:spPr>
        <a:xfrm>
          <a:off x="847352" y="1851679"/>
          <a:ext cx="2589351" cy="1138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Материальный</a:t>
          </a:r>
        </a:p>
      </dsp:txBody>
      <dsp:txXfrm>
        <a:off x="880710" y="1885037"/>
        <a:ext cx="2522635" cy="1072213"/>
      </dsp:txXfrm>
    </dsp:sp>
    <dsp:sp modelId="{0D7F2CC6-A7CC-44A5-A8EB-53382D6D4386}">
      <dsp:nvSpPr>
        <dsp:cNvPr id="0" name=""/>
        <dsp:cNvSpPr/>
      </dsp:nvSpPr>
      <dsp:spPr>
        <a:xfrm>
          <a:off x="288028" y="3322921"/>
          <a:ext cx="3309424" cy="1435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3AD6F-4D9F-468E-8610-F62AA7C7490A}">
      <dsp:nvSpPr>
        <dsp:cNvPr id="0" name=""/>
        <dsp:cNvSpPr/>
      </dsp:nvSpPr>
      <dsp:spPr>
        <a:xfrm>
          <a:off x="487315" y="3512245"/>
          <a:ext cx="3309424" cy="1435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модели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поделки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программы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фильмы и т.д.</a:t>
          </a:r>
        </a:p>
      </dsp:txBody>
      <dsp:txXfrm>
        <a:off x="529365" y="3554295"/>
        <a:ext cx="3225324" cy="1351577"/>
      </dsp:txXfrm>
    </dsp:sp>
    <dsp:sp modelId="{05D26312-5E39-4435-8CCC-C6A3A28FF22C}">
      <dsp:nvSpPr>
        <dsp:cNvPr id="0" name=""/>
        <dsp:cNvSpPr/>
      </dsp:nvSpPr>
      <dsp:spPr>
        <a:xfrm>
          <a:off x="4380457" y="1662356"/>
          <a:ext cx="2596669" cy="113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F5CAE-2253-47D2-9BC5-9E36A495391C}">
      <dsp:nvSpPr>
        <dsp:cNvPr id="0" name=""/>
        <dsp:cNvSpPr/>
      </dsp:nvSpPr>
      <dsp:spPr>
        <a:xfrm>
          <a:off x="4579744" y="1851679"/>
          <a:ext cx="2596669" cy="1138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Нематериальный</a:t>
          </a:r>
        </a:p>
      </dsp:txBody>
      <dsp:txXfrm>
        <a:off x="4613102" y="1885037"/>
        <a:ext cx="2529953" cy="1072213"/>
      </dsp:txXfrm>
    </dsp:sp>
    <dsp:sp modelId="{0E00DE84-0773-453D-A58A-23627059B4B5}">
      <dsp:nvSpPr>
        <dsp:cNvPr id="0" name=""/>
        <dsp:cNvSpPr/>
      </dsp:nvSpPr>
      <dsp:spPr>
        <a:xfrm>
          <a:off x="3996028" y="3322921"/>
          <a:ext cx="3365527" cy="1454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16FF7-B134-4492-9D67-DAA4EEFDDDBD}">
      <dsp:nvSpPr>
        <dsp:cNvPr id="0" name=""/>
        <dsp:cNvSpPr/>
      </dsp:nvSpPr>
      <dsp:spPr>
        <a:xfrm>
          <a:off x="4195315" y="3512245"/>
          <a:ext cx="3365527" cy="1454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игры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викторины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спектакли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kern="1200" dirty="0"/>
            <a:t>статьи и т.д.</a:t>
          </a:r>
        </a:p>
      </dsp:txBody>
      <dsp:txXfrm>
        <a:off x="4237916" y="3554846"/>
        <a:ext cx="3280325" cy="1369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167E9-1888-4FB5-9C9B-32305EB040BE}">
      <dsp:nvSpPr>
        <dsp:cNvPr id="0" name=""/>
        <dsp:cNvSpPr/>
      </dsp:nvSpPr>
      <dsp:spPr>
        <a:xfrm>
          <a:off x="288336" y="936101"/>
          <a:ext cx="1210901" cy="108012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Анализ работы </a:t>
          </a:r>
          <a:endParaRPr lang="ru-RU" kern="1200" dirty="0"/>
        </a:p>
      </dsp:txBody>
      <dsp:txXfrm>
        <a:off x="465668" y="1094281"/>
        <a:ext cx="856237" cy="763764"/>
      </dsp:txXfrm>
    </dsp:sp>
    <dsp:sp modelId="{F8F51362-E150-467A-BFE6-95AC3D4AD5A7}">
      <dsp:nvSpPr>
        <dsp:cNvPr id="0" name=""/>
        <dsp:cNvSpPr/>
      </dsp:nvSpPr>
      <dsp:spPr>
        <a:xfrm>
          <a:off x="1474543" y="1194043"/>
          <a:ext cx="564241" cy="564241"/>
        </a:xfrm>
        <a:prstGeom prst="mathPlus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1549333" y="1409809"/>
        <a:ext cx="414661" cy="132709"/>
      </dsp:txXfrm>
    </dsp:sp>
    <dsp:sp modelId="{41B3EEAD-5B73-4FEA-9F46-35732135DD6A}">
      <dsp:nvSpPr>
        <dsp:cNvPr id="0" name=""/>
        <dsp:cNvSpPr/>
      </dsp:nvSpPr>
      <dsp:spPr>
        <a:xfrm>
          <a:off x="2041066" y="855760"/>
          <a:ext cx="1773237" cy="1240806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/>
            <a:t>Само-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/>
            <a:t>оценка</a:t>
          </a:r>
        </a:p>
        <a:p>
          <a:pPr lvl="0" algn="ctr" defTabSz="1689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kern="1200" dirty="0"/>
        </a:p>
      </dsp:txBody>
      <dsp:txXfrm>
        <a:off x="2300751" y="1037472"/>
        <a:ext cx="1253867" cy="877382"/>
      </dsp:txXfrm>
    </dsp:sp>
    <dsp:sp modelId="{C853EE9D-DA37-45EA-8828-ABA42EBC1587}">
      <dsp:nvSpPr>
        <dsp:cNvPr id="0" name=""/>
        <dsp:cNvSpPr/>
      </dsp:nvSpPr>
      <dsp:spPr>
        <a:xfrm>
          <a:off x="3789272" y="1194043"/>
          <a:ext cx="564241" cy="564241"/>
        </a:xfrm>
        <a:prstGeom prst="mathPlus">
          <a:avLst/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864062" y="1409809"/>
        <a:ext cx="414661" cy="132709"/>
      </dsp:txXfrm>
    </dsp:sp>
    <dsp:sp modelId="{DDF3B3A3-E2C8-4135-8370-BD2E34502D11}">
      <dsp:nvSpPr>
        <dsp:cNvPr id="0" name=""/>
        <dsp:cNvSpPr/>
      </dsp:nvSpPr>
      <dsp:spPr>
        <a:xfrm>
          <a:off x="4347443" y="889264"/>
          <a:ext cx="1944747" cy="117379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Обобщение результатов </a:t>
          </a:r>
          <a:endParaRPr lang="ru-RU" kern="1200" dirty="0"/>
        </a:p>
      </dsp:txBody>
      <dsp:txXfrm>
        <a:off x="4632245" y="1061163"/>
        <a:ext cx="1375143" cy="830000"/>
      </dsp:txXfrm>
    </dsp:sp>
    <dsp:sp modelId="{C9AD02FB-5752-4CE4-8F08-17DCCD0CCA5D}">
      <dsp:nvSpPr>
        <dsp:cNvPr id="0" name=""/>
        <dsp:cNvSpPr/>
      </dsp:nvSpPr>
      <dsp:spPr>
        <a:xfrm>
          <a:off x="6318032" y="1194043"/>
          <a:ext cx="564241" cy="564241"/>
        </a:xfrm>
        <a:prstGeom prst="mathEqual">
          <a:avLst/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/>
        </a:p>
      </dsp:txBody>
      <dsp:txXfrm>
        <a:off x="6392822" y="1310277"/>
        <a:ext cx="414661" cy="331773"/>
      </dsp:txXfrm>
    </dsp:sp>
    <dsp:sp modelId="{6BE2DC85-B746-4212-AFB7-4CBD973A7330}">
      <dsp:nvSpPr>
        <dsp:cNvPr id="0" name=""/>
        <dsp:cNvSpPr/>
      </dsp:nvSpPr>
      <dsp:spPr>
        <a:xfrm>
          <a:off x="6897456" y="831293"/>
          <a:ext cx="1861093" cy="128974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Оценка результатов </a:t>
          </a:r>
          <a:endParaRPr lang="ru-RU" kern="1200" dirty="0"/>
        </a:p>
      </dsp:txBody>
      <dsp:txXfrm>
        <a:off x="7170007" y="1020171"/>
        <a:ext cx="1315991" cy="911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D0A3A-9679-47BC-B8F1-F0A304B5CCB0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6500A-37CC-46F4-8041-C1C33ED87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24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Исследовательская работа - работа, связанная с решением творческой, исследовательской задачи с заранее неизвестным результатом. Такая работа имеет большое сходство с проектом. Однако в данном случае исследование - это лишь этап проектной работы.</a:t>
            </a:r>
          </a:p>
          <a:p>
            <a:endParaRPr lang="ru-RU" sz="1200" dirty="0"/>
          </a:p>
          <a:p>
            <a:r>
              <a:rPr lang="ru-RU" sz="1200" dirty="0"/>
              <a:t>Проект - работа, направленная на решение конкретной проблемы, на достижение оптимальным способом заранее запланированного результата. Проект может включать элементы докладов, рефератов, исследований и любых других видов самостоятельной творческой работы учащихся, но только как способов достижения результата проекта.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500A-37CC-46F4-8041-C1C33ED878A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05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Изучив литературу,</a:t>
            </a:r>
            <a:r>
              <a:rPr lang="ru-RU" baseline="0" dirty="0"/>
              <a:t> мы выяснили, что разные авторы предлагают или 1 вариант представления этапов работы над проектом или 2 вариант. По сути оба варианта одинаковы, лишь во втором варианте этапы представлены раздроблено.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500A-37CC-46F4-8041-C1C33ED878A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3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Любая проектная</a:t>
            </a:r>
            <a:r>
              <a:rPr lang="ru-RU" baseline="0" dirty="0"/>
              <a:t> работа содержит в себе исследование. Которое изучает актуальность темы, выявляет проблемы, способствует выдвижению гипотезы, а так же определяет </a:t>
            </a:r>
            <a:r>
              <a:rPr lang="ru-RU" sz="1200" dirty="0"/>
              <a:t>объект и предмет исследования и</a:t>
            </a:r>
            <a:r>
              <a:rPr lang="ru-RU" sz="1200" baseline="0" dirty="0"/>
              <a:t> способствует выбору </a:t>
            </a:r>
            <a:r>
              <a:rPr lang="ru-RU" sz="1200" dirty="0"/>
              <a:t>методов</a:t>
            </a:r>
            <a:r>
              <a:rPr lang="ru-RU" sz="1200" baseline="0" dirty="0"/>
              <a:t> исследования.</a:t>
            </a:r>
            <a:endParaRPr lang="ru-RU" sz="1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500A-37CC-46F4-8041-C1C33ED878A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9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500A-37CC-46F4-8041-C1C33ED878A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9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500A-37CC-46F4-8041-C1C33ED878A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33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16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6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87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0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2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4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9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53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26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9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28B0-A0CA-4596-9E88-91F812D56291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8621-726C-49E7-B452-E90F811B33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с одним скругленным углом 6"/>
          <p:cNvSpPr/>
          <p:nvPr userDrawn="1"/>
        </p:nvSpPr>
        <p:spPr>
          <a:xfrm>
            <a:off x="251520" y="332656"/>
            <a:ext cx="8640960" cy="6336704"/>
          </a:xfrm>
          <a:prstGeom prst="round1Rect">
            <a:avLst/>
          </a:prstGeom>
          <a:solidFill>
            <a:schemeClr val="bg1">
              <a:alpha val="93000"/>
            </a:schemeClr>
          </a:solidFill>
          <a:ln w="82550" cmpd="thinThick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5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Этапы работы над проектом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78896" y="4437112"/>
            <a:ext cx="3736504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Выполнили: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учителя информатики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МБОУ гимназии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«Лаборатория Салахова»</a:t>
            </a:r>
          </a:p>
          <a:p>
            <a:pPr algn="l"/>
            <a:r>
              <a:rPr lang="ru-RU" sz="2400" dirty="0" err="1">
                <a:solidFill>
                  <a:schemeClr val="tx1"/>
                </a:solidFill>
              </a:rPr>
              <a:t>Абдулсаметова</a:t>
            </a:r>
            <a:r>
              <a:rPr lang="ru-RU" sz="2400" dirty="0">
                <a:solidFill>
                  <a:schemeClr val="tx1"/>
                </a:solidFill>
              </a:rPr>
              <a:t> Эльвира </a:t>
            </a:r>
            <a:r>
              <a:rPr lang="ru-RU" sz="2400" dirty="0" err="1">
                <a:solidFill>
                  <a:schemeClr val="tx1"/>
                </a:solidFill>
              </a:rPr>
              <a:t>Казбиевна</a:t>
            </a:r>
            <a:r>
              <a:rPr lang="ru-RU" sz="2400" dirty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ru-RU" sz="2400" dirty="0" err="1">
                <a:solidFill>
                  <a:schemeClr val="tx1"/>
                </a:solidFill>
              </a:rPr>
              <a:t>Саматова</a:t>
            </a:r>
            <a:r>
              <a:rPr lang="ru-RU" sz="2400" dirty="0">
                <a:solidFill>
                  <a:schemeClr val="tx1"/>
                </a:solidFill>
              </a:rPr>
              <a:t> Лилия </a:t>
            </a:r>
            <a:r>
              <a:rPr lang="ru-RU" sz="2400" dirty="0" err="1">
                <a:solidFill>
                  <a:schemeClr val="tx1"/>
                </a:solidFill>
              </a:rPr>
              <a:t>Флюровна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47664" y="526575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МБОУ гимназия «Лаборатория Салахова»</a:t>
            </a:r>
          </a:p>
        </p:txBody>
      </p:sp>
    </p:spTree>
    <p:extLst>
      <p:ext uri="{BB962C8B-B14F-4D97-AF65-F5344CB8AC3E}">
        <p14:creationId xmlns:p14="http://schemas.microsoft.com/office/powerpoint/2010/main" val="3328014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19" y="1122305"/>
            <a:ext cx="8228930" cy="484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04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6.Портфолио и оценка результатов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90080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Портфолио - папка, в которой собран весь материал по работе над проектом.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57258842"/>
              </p:ext>
            </p:extLst>
          </p:nvPr>
        </p:nvGraphicFramePr>
        <p:xfrm>
          <a:off x="18773" y="3068960"/>
          <a:ext cx="896448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8093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>
                <a:latin typeface="Monotype Corsiva" panose="03010101010201010101" pitchFamily="66" charset="0"/>
              </a:rPr>
              <a:t>Скажи мне — и я забуду, </a:t>
            </a:r>
          </a:p>
          <a:p>
            <a:pPr marL="0" indent="0" algn="ctr">
              <a:buNone/>
            </a:pPr>
            <a:r>
              <a:rPr lang="ru-RU" sz="4800" b="1" dirty="0">
                <a:latin typeface="Monotype Corsiva" panose="03010101010201010101" pitchFamily="66" charset="0"/>
              </a:rPr>
              <a:t>Покажи мне — и я запомню,</a:t>
            </a:r>
          </a:p>
          <a:p>
            <a:pPr marL="0" indent="0" algn="ctr">
              <a:buNone/>
            </a:pPr>
            <a:r>
              <a:rPr lang="ru-RU" sz="4800" b="1" dirty="0">
                <a:latin typeface="Monotype Corsiva" panose="03010101010201010101" pitchFamily="66" charset="0"/>
              </a:rPr>
              <a:t> Вовлеки меня — и я пойму.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Конфуций</a:t>
            </a:r>
          </a:p>
        </p:txBody>
      </p:sp>
    </p:spTree>
    <p:extLst>
      <p:ext uri="{BB962C8B-B14F-4D97-AF65-F5344CB8AC3E}">
        <p14:creationId xmlns:p14="http://schemas.microsoft.com/office/powerpoint/2010/main" val="314112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Отличия проекта от исследования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29341"/>
              </p:ext>
            </p:extLst>
          </p:nvPr>
        </p:nvGraphicFramePr>
        <p:xfrm>
          <a:off x="539552" y="1700808"/>
          <a:ext cx="8136903" cy="41083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17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Проект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Исследование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90">
                <a:tc>
                  <a:txBody>
                    <a:bodyPr/>
                    <a:lstStyle/>
                    <a:p>
                      <a:r>
                        <a:rPr lang="ru-RU" sz="2400" dirty="0"/>
                        <a:t>Основное 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Решение конкретной проблемы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Решение творческой, поисковой задачи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sz="2400" dirty="0"/>
                        <a:t>Результат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Заранее запланирован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Заранее неизвестен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r>
                        <a:rPr lang="ru-RU" sz="2400" dirty="0"/>
                        <a:t>Итоговый продукт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/>
                        <a:t>Доклад, реферат, фото , аудио и видео отчет, выставка , справочник, программа,</a:t>
                      </a:r>
                      <a:r>
                        <a:rPr lang="ru-RU" sz="2400" baseline="0" dirty="0"/>
                        <a:t> сценарий и т. д.</a:t>
                      </a:r>
                      <a:endParaRPr lang="ru-RU" sz="2400" dirty="0"/>
                    </a:p>
                    <a:p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55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Этапы работы над проектом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71971" y="1397000"/>
            <a:ext cx="8568950" cy="2464048"/>
            <a:chOff x="323530" y="1397000"/>
            <a:chExt cx="8568950" cy="2464048"/>
          </a:xfrm>
        </p:grpSpPr>
        <p:sp>
          <p:nvSpPr>
            <p:cNvPr id="8" name="Стрелка вправо 7"/>
            <p:cNvSpPr/>
            <p:nvPr/>
          </p:nvSpPr>
          <p:spPr>
            <a:xfrm>
              <a:off x="323530" y="1397000"/>
              <a:ext cx="8568950" cy="2464048"/>
            </a:xfrm>
            <a:prstGeom prst="rightArrow">
              <a:avLst/>
            </a:prstGeom>
            <a:solidFill>
              <a:srgbClr val="CC00CC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323636" y="2136214"/>
              <a:ext cx="2004826" cy="985619"/>
            </a:xfrm>
            <a:custGeom>
              <a:avLst/>
              <a:gdLst>
                <a:gd name="connsiteX0" fmla="*/ 0 w 2004826"/>
                <a:gd name="connsiteY0" fmla="*/ 164273 h 985619"/>
                <a:gd name="connsiteX1" fmla="*/ 164273 w 2004826"/>
                <a:gd name="connsiteY1" fmla="*/ 0 h 985619"/>
                <a:gd name="connsiteX2" fmla="*/ 1840553 w 2004826"/>
                <a:gd name="connsiteY2" fmla="*/ 0 h 985619"/>
                <a:gd name="connsiteX3" fmla="*/ 2004826 w 2004826"/>
                <a:gd name="connsiteY3" fmla="*/ 164273 h 985619"/>
                <a:gd name="connsiteX4" fmla="*/ 2004826 w 2004826"/>
                <a:gd name="connsiteY4" fmla="*/ 821346 h 985619"/>
                <a:gd name="connsiteX5" fmla="*/ 1840553 w 2004826"/>
                <a:gd name="connsiteY5" fmla="*/ 985619 h 985619"/>
                <a:gd name="connsiteX6" fmla="*/ 164273 w 2004826"/>
                <a:gd name="connsiteY6" fmla="*/ 985619 h 985619"/>
                <a:gd name="connsiteX7" fmla="*/ 0 w 2004826"/>
                <a:gd name="connsiteY7" fmla="*/ 821346 h 985619"/>
                <a:gd name="connsiteX8" fmla="*/ 0 w 2004826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4826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1840553" y="0"/>
                  </a:lnTo>
                  <a:cubicBezTo>
                    <a:pt x="1931278" y="0"/>
                    <a:pt x="2004826" y="73548"/>
                    <a:pt x="2004826" y="164273"/>
                  </a:cubicBezTo>
                  <a:lnTo>
                    <a:pt x="2004826" y="821346"/>
                  </a:lnTo>
                  <a:cubicBezTo>
                    <a:pt x="2004826" y="912071"/>
                    <a:pt x="1931278" y="985619"/>
                    <a:pt x="1840553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92D050"/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074" tIns="109074" rIns="109074" bIns="10907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1. Подготовительный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597417" y="2136214"/>
              <a:ext cx="1959029" cy="985619"/>
            </a:xfrm>
            <a:custGeom>
              <a:avLst/>
              <a:gdLst>
                <a:gd name="connsiteX0" fmla="*/ 0 w 1959029"/>
                <a:gd name="connsiteY0" fmla="*/ 164273 h 985619"/>
                <a:gd name="connsiteX1" fmla="*/ 164273 w 1959029"/>
                <a:gd name="connsiteY1" fmla="*/ 0 h 985619"/>
                <a:gd name="connsiteX2" fmla="*/ 1794756 w 1959029"/>
                <a:gd name="connsiteY2" fmla="*/ 0 h 985619"/>
                <a:gd name="connsiteX3" fmla="*/ 1959029 w 1959029"/>
                <a:gd name="connsiteY3" fmla="*/ 164273 h 985619"/>
                <a:gd name="connsiteX4" fmla="*/ 1959029 w 1959029"/>
                <a:gd name="connsiteY4" fmla="*/ 821346 h 985619"/>
                <a:gd name="connsiteX5" fmla="*/ 1794756 w 1959029"/>
                <a:gd name="connsiteY5" fmla="*/ 985619 h 985619"/>
                <a:gd name="connsiteX6" fmla="*/ 164273 w 1959029"/>
                <a:gd name="connsiteY6" fmla="*/ 985619 h 985619"/>
                <a:gd name="connsiteX7" fmla="*/ 0 w 1959029"/>
                <a:gd name="connsiteY7" fmla="*/ 821346 h 985619"/>
                <a:gd name="connsiteX8" fmla="*/ 0 w 1959029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9029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1794756" y="0"/>
                  </a:lnTo>
                  <a:cubicBezTo>
                    <a:pt x="1885481" y="0"/>
                    <a:pt x="1959029" y="73548"/>
                    <a:pt x="1959029" y="164273"/>
                  </a:cubicBezTo>
                  <a:lnTo>
                    <a:pt x="1959029" y="821346"/>
                  </a:lnTo>
                  <a:cubicBezTo>
                    <a:pt x="1959029" y="912071"/>
                    <a:pt x="1885481" y="985619"/>
                    <a:pt x="1794756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92D050"/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074" tIns="109074" rIns="109074" bIns="10907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2. Организационный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717904" y="2136214"/>
              <a:ext cx="1796170" cy="985619"/>
            </a:xfrm>
            <a:custGeom>
              <a:avLst/>
              <a:gdLst>
                <a:gd name="connsiteX0" fmla="*/ 0 w 1613724"/>
                <a:gd name="connsiteY0" fmla="*/ 164273 h 985619"/>
                <a:gd name="connsiteX1" fmla="*/ 164273 w 1613724"/>
                <a:gd name="connsiteY1" fmla="*/ 0 h 985619"/>
                <a:gd name="connsiteX2" fmla="*/ 1449451 w 1613724"/>
                <a:gd name="connsiteY2" fmla="*/ 0 h 985619"/>
                <a:gd name="connsiteX3" fmla="*/ 1613724 w 1613724"/>
                <a:gd name="connsiteY3" fmla="*/ 164273 h 985619"/>
                <a:gd name="connsiteX4" fmla="*/ 1613724 w 1613724"/>
                <a:gd name="connsiteY4" fmla="*/ 821346 h 985619"/>
                <a:gd name="connsiteX5" fmla="*/ 1449451 w 1613724"/>
                <a:gd name="connsiteY5" fmla="*/ 985619 h 985619"/>
                <a:gd name="connsiteX6" fmla="*/ 164273 w 1613724"/>
                <a:gd name="connsiteY6" fmla="*/ 985619 h 985619"/>
                <a:gd name="connsiteX7" fmla="*/ 0 w 1613724"/>
                <a:gd name="connsiteY7" fmla="*/ 821346 h 985619"/>
                <a:gd name="connsiteX8" fmla="*/ 0 w 1613724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3724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1449451" y="0"/>
                  </a:lnTo>
                  <a:cubicBezTo>
                    <a:pt x="1540176" y="0"/>
                    <a:pt x="1613724" y="73548"/>
                    <a:pt x="1613724" y="164273"/>
                  </a:cubicBezTo>
                  <a:lnTo>
                    <a:pt x="1613724" y="821346"/>
                  </a:lnTo>
                  <a:cubicBezTo>
                    <a:pt x="1613724" y="912071"/>
                    <a:pt x="1540176" y="985619"/>
                    <a:pt x="1449451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92D050"/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074" tIns="109074" rIns="109074" bIns="10907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3.                       Основной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708080" y="2136214"/>
              <a:ext cx="1875809" cy="985619"/>
            </a:xfrm>
            <a:custGeom>
              <a:avLst/>
              <a:gdLst>
                <a:gd name="connsiteX0" fmla="*/ 0 w 1824251"/>
                <a:gd name="connsiteY0" fmla="*/ 164273 h 985619"/>
                <a:gd name="connsiteX1" fmla="*/ 164273 w 1824251"/>
                <a:gd name="connsiteY1" fmla="*/ 0 h 985619"/>
                <a:gd name="connsiteX2" fmla="*/ 1659978 w 1824251"/>
                <a:gd name="connsiteY2" fmla="*/ 0 h 985619"/>
                <a:gd name="connsiteX3" fmla="*/ 1824251 w 1824251"/>
                <a:gd name="connsiteY3" fmla="*/ 164273 h 985619"/>
                <a:gd name="connsiteX4" fmla="*/ 1824251 w 1824251"/>
                <a:gd name="connsiteY4" fmla="*/ 821346 h 985619"/>
                <a:gd name="connsiteX5" fmla="*/ 1659978 w 1824251"/>
                <a:gd name="connsiteY5" fmla="*/ 985619 h 985619"/>
                <a:gd name="connsiteX6" fmla="*/ 164273 w 1824251"/>
                <a:gd name="connsiteY6" fmla="*/ 985619 h 985619"/>
                <a:gd name="connsiteX7" fmla="*/ 0 w 1824251"/>
                <a:gd name="connsiteY7" fmla="*/ 821346 h 985619"/>
                <a:gd name="connsiteX8" fmla="*/ 0 w 1824251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4251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1659978" y="0"/>
                  </a:lnTo>
                  <a:cubicBezTo>
                    <a:pt x="1750703" y="0"/>
                    <a:pt x="1824251" y="73548"/>
                    <a:pt x="1824251" y="164273"/>
                  </a:cubicBezTo>
                  <a:lnTo>
                    <a:pt x="1824251" y="821346"/>
                  </a:lnTo>
                  <a:cubicBezTo>
                    <a:pt x="1824251" y="912071"/>
                    <a:pt x="1750703" y="985619"/>
                    <a:pt x="1659978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92D050"/>
            </a:solidFill>
            <a:ln w="381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074" tIns="109074" rIns="109074" bIns="10907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4.             Заключительный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71971" y="3860790"/>
            <a:ext cx="8568844" cy="2464048"/>
            <a:chOff x="323636" y="3933056"/>
            <a:chExt cx="8568844" cy="2464048"/>
          </a:xfrm>
        </p:grpSpPr>
        <p:sp>
          <p:nvSpPr>
            <p:cNvPr id="14" name="Стрелка вправо 13"/>
            <p:cNvSpPr/>
            <p:nvPr/>
          </p:nvSpPr>
          <p:spPr>
            <a:xfrm>
              <a:off x="323636" y="3933056"/>
              <a:ext cx="8568844" cy="2464048"/>
            </a:xfrm>
            <a:prstGeom prst="rightArrow">
              <a:avLst/>
            </a:prstGeom>
            <a:solidFill>
              <a:srgbClr val="CC00CC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530200" y="4672270"/>
              <a:ext cx="1137100" cy="985619"/>
            </a:xfrm>
            <a:custGeom>
              <a:avLst/>
              <a:gdLst>
                <a:gd name="connsiteX0" fmla="*/ 0 w 1137100"/>
                <a:gd name="connsiteY0" fmla="*/ 164273 h 985619"/>
                <a:gd name="connsiteX1" fmla="*/ 164273 w 1137100"/>
                <a:gd name="connsiteY1" fmla="*/ 0 h 985619"/>
                <a:gd name="connsiteX2" fmla="*/ 972827 w 1137100"/>
                <a:gd name="connsiteY2" fmla="*/ 0 h 985619"/>
                <a:gd name="connsiteX3" fmla="*/ 1137100 w 1137100"/>
                <a:gd name="connsiteY3" fmla="*/ 164273 h 985619"/>
                <a:gd name="connsiteX4" fmla="*/ 1137100 w 1137100"/>
                <a:gd name="connsiteY4" fmla="*/ 821346 h 985619"/>
                <a:gd name="connsiteX5" fmla="*/ 972827 w 1137100"/>
                <a:gd name="connsiteY5" fmla="*/ 985619 h 985619"/>
                <a:gd name="connsiteX6" fmla="*/ 164273 w 1137100"/>
                <a:gd name="connsiteY6" fmla="*/ 985619 h 985619"/>
                <a:gd name="connsiteX7" fmla="*/ 0 w 1137100"/>
                <a:gd name="connsiteY7" fmla="*/ 821346 h 985619"/>
                <a:gd name="connsiteX8" fmla="*/ 0 w 1137100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7100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972827" y="0"/>
                  </a:lnTo>
                  <a:cubicBezTo>
                    <a:pt x="1063552" y="0"/>
                    <a:pt x="1137100" y="73548"/>
                    <a:pt x="1137100" y="164273"/>
                  </a:cubicBezTo>
                  <a:lnTo>
                    <a:pt x="1137100" y="821346"/>
                  </a:lnTo>
                  <a:cubicBezTo>
                    <a:pt x="1137100" y="912071"/>
                    <a:pt x="1063552" y="985619"/>
                    <a:pt x="972827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34" tIns="93834" rIns="93834" bIns="9383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>
                  <a:solidFill>
                    <a:schemeClr val="tx1"/>
                  </a:solidFill>
                </a:rPr>
                <a:t>1. Подготовка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787045" y="4685651"/>
              <a:ext cx="1503292" cy="985619"/>
            </a:xfrm>
            <a:custGeom>
              <a:avLst/>
              <a:gdLst>
                <a:gd name="connsiteX0" fmla="*/ 0 w 1503292"/>
                <a:gd name="connsiteY0" fmla="*/ 164273 h 985619"/>
                <a:gd name="connsiteX1" fmla="*/ 164273 w 1503292"/>
                <a:gd name="connsiteY1" fmla="*/ 0 h 985619"/>
                <a:gd name="connsiteX2" fmla="*/ 1339019 w 1503292"/>
                <a:gd name="connsiteY2" fmla="*/ 0 h 985619"/>
                <a:gd name="connsiteX3" fmla="*/ 1503292 w 1503292"/>
                <a:gd name="connsiteY3" fmla="*/ 164273 h 985619"/>
                <a:gd name="connsiteX4" fmla="*/ 1503292 w 1503292"/>
                <a:gd name="connsiteY4" fmla="*/ 821346 h 985619"/>
                <a:gd name="connsiteX5" fmla="*/ 1339019 w 1503292"/>
                <a:gd name="connsiteY5" fmla="*/ 985619 h 985619"/>
                <a:gd name="connsiteX6" fmla="*/ 164273 w 1503292"/>
                <a:gd name="connsiteY6" fmla="*/ 985619 h 985619"/>
                <a:gd name="connsiteX7" fmla="*/ 0 w 1503292"/>
                <a:gd name="connsiteY7" fmla="*/ 821346 h 985619"/>
                <a:gd name="connsiteX8" fmla="*/ 0 w 1503292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3292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1339019" y="0"/>
                  </a:lnTo>
                  <a:cubicBezTo>
                    <a:pt x="1429744" y="0"/>
                    <a:pt x="1503292" y="73548"/>
                    <a:pt x="1503292" y="164273"/>
                  </a:cubicBezTo>
                  <a:lnTo>
                    <a:pt x="1503292" y="821346"/>
                  </a:lnTo>
                  <a:cubicBezTo>
                    <a:pt x="1503292" y="912071"/>
                    <a:pt x="1429744" y="985619"/>
                    <a:pt x="1339019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34" tIns="93834" rIns="93834" bIns="9383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>
                  <a:solidFill>
                    <a:schemeClr val="tx1"/>
                  </a:solidFill>
                </a:rPr>
                <a:t>2. Проектирование (планирование)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419346" y="4672269"/>
              <a:ext cx="1137100" cy="985619"/>
            </a:xfrm>
            <a:custGeom>
              <a:avLst/>
              <a:gdLst>
                <a:gd name="connsiteX0" fmla="*/ 0 w 1137100"/>
                <a:gd name="connsiteY0" fmla="*/ 164273 h 985619"/>
                <a:gd name="connsiteX1" fmla="*/ 164273 w 1137100"/>
                <a:gd name="connsiteY1" fmla="*/ 0 h 985619"/>
                <a:gd name="connsiteX2" fmla="*/ 972827 w 1137100"/>
                <a:gd name="connsiteY2" fmla="*/ 0 h 985619"/>
                <a:gd name="connsiteX3" fmla="*/ 1137100 w 1137100"/>
                <a:gd name="connsiteY3" fmla="*/ 164273 h 985619"/>
                <a:gd name="connsiteX4" fmla="*/ 1137100 w 1137100"/>
                <a:gd name="connsiteY4" fmla="*/ 821346 h 985619"/>
                <a:gd name="connsiteX5" fmla="*/ 972827 w 1137100"/>
                <a:gd name="connsiteY5" fmla="*/ 985619 h 985619"/>
                <a:gd name="connsiteX6" fmla="*/ 164273 w 1137100"/>
                <a:gd name="connsiteY6" fmla="*/ 985619 h 985619"/>
                <a:gd name="connsiteX7" fmla="*/ 0 w 1137100"/>
                <a:gd name="connsiteY7" fmla="*/ 821346 h 985619"/>
                <a:gd name="connsiteX8" fmla="*/ 0 w 1137100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7100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972827" y="0"/>
                  </a:lnTo>
                  <a:cubicBezTo>
                    <a:pt x="1063552" y="0"/>
                    <a:pt x="1137100" y="73548"/>
                    <a:pt x="1137100" y="164273"/>
                  </a:cubicBezTo>
                  <a:lnTo>
                    <a:pt x="1137100" y="821346"/>
                  </a:lnTo>
                  <a:cubicBezTo>
                    <a:pt x="1137100" y="912071"/>
                    <a:pt x="1063552" y="985619"/>
                    <a:pt x="972827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34" tIns="93834" rIns="93834" bIns="9383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>
                  <a:solidFill>
                    <a:schemeClr val="tx1"/>
                  </a:solidFill>
                </a:rPr>
                <a:t>3. Поиск информации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666344" y="4672270"/>
              <a:ext cx="1137100" cy="985619"/>
            </a:xfrm>
            <a:custGeom>
              <a:avLst/>
              <a:gdLst>
                <a:gd name="connsiteX0" fmla="*/ 0 w 1137100"/>
                <a:gd name="connsiteY0" fmla="*/ 164273 h 985619"/>
                <a:gd name="connsiteX1" fmla="*/ 164273 w 1137100"/>
                <a:gd name="connsiteY1" fmla="*/ 0 h 985619"/>
                <a:gd name="connsiteX2" fmla="*/ 972827 w 1137100"/>
                <a:gd name="connsiteY2" fmla="*/ 0 h 985619"/>
                <a:gd name="connsiteX3" fmla="*/ 1137100 w 1137100"/>
                <a:gd name="connsiteY3" fmla="*/ 164273 h 985619"/>
                <a:gd name="connsiteX4" fmla="*/ 1137100 w 1137100"/>
                <a:gd name="connsiteY4" fmla="*/ 821346 h 985619"/>
                <a:gd name="connsiteX5" fmla="*/ 972827 w 1137100"/>
                <a:gd name="connsiteY5" fmla="*/ 985619 h 985619"/>
                <a:gd name="connsiteX6" fmla="*/ 164273 w 1137100"/>
                <a:gd name="connsiteY6" fmla="*/ 985619 h 985619"/>
                <a:gd name="connsiteX7" fmla="*/ 0 w 1137100"/>
                <a:gd name="connsiteY7" fmla="*/ 821346 h 985619"/>
                <a:gd name="connsiteX8" fmla="*/ 0 w 1137100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7100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972827" y="0"/>
                  </a:lnTo>
                  <a:cubicBezTo>
                    <a:pt x="1063552" y="0"/>
                    <a:pt x="1137100" y="73548"/>
                    <a:pt x="1137100" y="164273"/>
                  </a:cubicBezTo>
                  <a:lnTo>
                    <a:pt x="1137100" y="821346"/>
                  </a:lnTo>
                  <a:cubicBezTo>
                    <a:pt x="1137100" y="912071"/>
                    <a:pt x="1063552" y="985619"/>
                    <a:pt x="972827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34" tIns="93834" rIns="93834" bIns="9383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>
                  <a:solidFill>
                    <a:schemeClr val="tx1"/>
                  </a:solidFill>
                </a:rPr>
                <a:t>4. Продукт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893965" y="4699032"/>
              <a:ext cx="1137100" cy="985619"/>
            </a:xfrm>
            <a:custGeom>
              <a:avLst/>
              <a:gdLst>
                <a:gd name="connsiteX0" fmla="*/ 0 w 1137100"/>
                <a:gd name="connsiteY0" fmla="*/ 164273 h 985619"/>
                <a:gd name="connsiteX1" fmla="*/ 164273 w 1137100"/>
                <a:gd name="connsiteY1" fmla="*/ 0 h 985619"/>
                <a:gd name="connsiteX2" fmla="*/ 972827 w 1137100"/>
                <a:gd name="connsiteY2" fmla="*/ 0 h 985619"/>
                <a:gd name="connsiteX3" fmla="*/ 1137100 w 1137100"/>
                <a:gd name="connsiteY3" fmla="*/ 164273 h 985619"/>
                <a:gd name="connsiteX4" fmla="*/ 1137100 w 1137100"/>
                <a:gd name="connsiteY4" fmla="*/ 821346 h 985619"/>
                <a:gd name="connsiteX5" fmla="*/ 972827 w 1137100"/>
                <a:gd name="connsiteY5" fmla="*/ 985619 h 985619"/>
                <a:gd name="connsiteX6" fmla="*/ 164273 w 1137100"/>
                <a:gd name="connsiteY6" fmla="*/ 985619 h 985619"/>
                <a:gd name="connsiteX7" fmla="*/ 0 w 1137100"/>
                <a:gd name="connsiteY7" fmla="*/ 821346 h 985619"/>
                <a:gd name="connsiteX8" fmla="*/ 0 w 1137100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7100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972827" y="0"/>
                  </a:lnTo>
                  <a:cubicBezTo>
                    <a:pt x="1063552" y="0"/>
                    <a:pt x="1137100" y="73548"/>
                    <a:pt x="1137100" y="164273"/>
                  </a:cubicBezTo>
                  <a:lnTo>
                    <a:pt x="1137100" y="821346"/>
                  </a:lnTo>
                  <a:cubicBezTo>
                    <a:pt x="1137100" y="912071"/>
                    <a:pt x="1063552" y="985619"/>
                    <a:pt x="972827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34" tIns="93834" rIns="93834" bIns="9383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>
                  <a:solidFill>
                    <a:schemeClr val="tx1"/>
                  </a:solidFill>
                </a:rPr>
                <a:t>5.Презентация и рефлексия</a:t>
              </a: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7164287" y="4699032"/>
              <a:ext cx="1368043" cy="958857"/>
            </a:xfrm>
            <a:custGeom>
              <a:avLst/>
              <a:gdLst>
                <a:gd name="connsiteX0" fmla="*/ 0 w 1137100"/>
                <a:gd name="connsiteY0" fmla="*/ 164273 h 985619"/>
                <a:gd name="connsiteX1" fmla="*/ 164273 w 1137100"/>
                <a:gd name="connsiteY1" fmla="*/ 0 h 985619"/>
                <a:gd name="connsiteX2" fmla="*/ 972827 w 1137100"/>
                <a:gd name="connsiteY2" fmla="*/ 0 h 985619"/>
                <a:gd name="connsiteX3" fmla="*/ 1137100 w 1137100"/>
                <a:gd name="connsiteY3" fmla="*/ 164273 h 985619"/>
                <a:gd name="connsiteX4" fmla="*/ 1137100 w 1137100"/>
                <a:gd name="connsiteY4" fmla="*/ 821346 h 985619"/>
                <a:gd name="connsiteX5" fmla="*/ 972827 w 1137100"/>
                <a:gd name="connsiteY5" fmla="*/ 985619 h 985619"/>
                <a:gd name="connsiteX6" fmla="*/ 164273 w 1137100"/>
                <a:gd name="connsiteY6" fmla="*/ 985619 h 985619"/>
                <a:gd name="connsiteX7" fmla="*/ 0 w 1137100"/>
                <a:gd name="connsiteY7" fmla="*/ 821346 h 985619"/>
                <a:gd name="connsiteX8" fmla="*/ 0 w 1137100"/>
                <a:gd name="connsiteY8" fmla="*/ 164273 h 985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7100" h="985619">
                  <a:moveTo>
                    <a:pt x="0" y="164273"/>
                  </a:moveTo>
                  <a:cubicBezTo>
                    <a:pt x="0" y="73548"/>
                    <a:pt x="73548" y="0"/>
                    <a:pt x="164273" y="0"/>
                  </a:cubicBezTo>
                  <a:lnTo>
                    <a:pt x="972827" y="0"/>
                  </a:lnTo>
                  <a:cubicBezTo>
                    <a:pt x="1063552" y="0"/>
                    <a:pt x="1137100" y="73548"/>
                    <a:pt x="1137100" y="164273"/>
                  </a:cubicBezTo>
                  <a:lnTo>
                    <a:pt x="1137100" y="821346"/>
                  </a:lnTo>
                  <a:cubicBezTo>
                    <a:pt x="1137100" y="912071"/>
                    <a:pt x="1063552" y="985619"/>
                    <a:pt x="972827" y="985619"/>
                  </a:cubicBezTo>
                  <a:lnTo>
                    <a:pt x="164273" y="985619"/>
                  </a:lnTo>
                  <a:cubicBezTo>
                    <a:pt x="73548" y="985619"/>
                    <a:pt x="0" y="912071"/>
                    <a:pt x="0" y="821346"/>
                  </a:cubicBezTo>
                  <a:lnTo>
                    <a:pt x="0" y="164273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3834" tIns="93834" rIns="93834" bIns="9383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>
                  <a:solidFill>
                    <a:schemeClr val="tx1"/>
                  </a:solidFill>
                </a:rPr>
                <a:t>6. Портфолио и оценка результатов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53743" y="1268760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rgbClr val="0070C0"/>
                </a:solidFill>
              </a:rPr>
              <a:t>1 вариант: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743" y="3861048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>
                <a:solidFill>
                  <a:srgbClr val="0070C0"/>
                </a:solidFill>
              </a:rPr>
              <a:t>2 вариант:</a:t>
            </a:r>
          </a:p>
        </p:txBody>
      </p:sp>
    </p:spTree>
    <p:extLst>
      <p:ext uri="{BB962C8B-B14F-4D97-AF65-F5344CB8AC3E}">
        <p14:creationId xmlns:p14="http://schemas.microsoft.com/office/powerpoint/2010/main" val="267877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5976664" cy="965113"/>
          </a:xfrm>
        </p:spPr>
        <p:txBody>
          <a:bodyPr>
            <a:normAutofit/>
          </a:bodyPr>
          <a:lstStyle/>
          <a:p>
            <a:r>
              <a:rPr lang="ru-RU" sz="4000" b="1" dirty="0"/>
              <a:t>1. Подготовка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156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2709" y="1105580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На этом этапе определяются цели и задачи проекта.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8342" y="3429000"/>
            <a:ext cx="803300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А теперь подумайте, чтобы достичь этой цели, что для этого вам предстоит сделать? </a:t>
            </a:r>
            <a:endParaRPr lang="ru-RU" sz="2800" i="1" dirty="0"/>
          </a:p>
          <a:p>
            <a:pPr algn="ctr"/>
            <a:r>
              <a:rPr lang="ru-RU" sz="2800" b="1" dirty="0"/>
              <a:t>Это будут ваши задачи!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2250" y="1864584"/>
            <a:ext cx="8033001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ЦЕЛЬ - это то, чего вы хотите достичь в результате совместных действий. Формулировка цели всегда начинается с глагола ( сравнить, выяснить, найти…)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9778249"/>
              </p:ext>
            </p:extLst>
          </p:nvPr>
        </p:nvGraphicFramePr>
        <p:xfrm>
          <a:off x="159312" y="4652113"/>
          <a:ext cx="8918876" cy="1958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163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2. Проектирование (планирование)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5339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На этом этапе нужно создать план действий по достижению цели. </a:t>
            </a:r>
          </a:p>
          <a:p>
            <a:r>
              <a:rPr lang="ru-RU" sz="2400" i="1" dirty="0"/>
              <a:t>Для этого нужно ответить на вопросы :</a:t>
            </a:r>
          </a:p>
        </p:txBody>
      </p:sp>
      <p:sp>
        <p:nvSpPr>
          <p:cNvPr id="5" name="AutoShape 28"/>
          <p:cNvSpPr>
            <a:spLocks noChangeArrowheads="1"/>
          </p:cNvSpPr>
          <p:nvPr/>
        </p:nvSpPr>
        <p:spPr bwMode="auto">
          <a:xfrm>
            <a:off x="3707905" y="3502372"/>
            <a:ext cx="5040560" cy="2374900"/>
          </a:xfrm>
          <a:prstGeom prst="rightArrow">
            <a:avLst>
              <a:gd name="adj1" fmla="val 50000"/>
              <a:gd name="adj2" fmla="val 4244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200" dirty="0"/>
              <a:t>___________________________________________________</a:t>
            </a:r>
          </a:p>
          <a:p>
            <a:r>
              <a:rPr lang="ru-RU" sz="1200" dirty="0"/>
              <a:t>___________________________________________________</a:t>
            </a:r>
          </a:p>
          <a:p>
            <a:r>
              <a:rPr lang="ru-RU" sz="1200" dirty="0"/>
              <a:t>___________________________________________________</a:t>
            </a:r>
            <a:br>
              <a:rPr lang="ru-RU" sz="1200" dirty="0"/>
            </a:br>
            <a:r>
              <a:rPr lang="ru-RU" sz="1200" dirty="0"/>
              <a:t>___________________________________________________</a:t>
            </a:r>
          </a:p>
          <a:p>
            <a:r>
              <a:rPr lang="ru-RU" sz="1200" dirty="0"/>
              <a:t>___________________________________________________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827584" y="4072351"/>
            <a:ext cx="2554453" cy="1234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200" dirty="0"/>
              <a:t>________________________________________________________________________________________________________________________________________________________________________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5734" y="337252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Что мы знаем?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7904" y="3357822"/>
            <a:ext cx="437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Что нам нужно узнать?</a:t>
            </a:r>
          </a:p>
        </p:txBody>
      </p:sp>
    </p:spTree>
    <p:extLst>
      <p:ext uri="{BB962C8B-B14F-4D97-AF65-F5344CB8AC3E}">
        <p14:creationId xmlns:p14="http://schemas.microsoft.com/office/powerpoint/2010/main" val="8924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" y="476672"/>
            <a:ext cx="8229600" cy="1143000"/>
          </a:xfrm>
        </p:spPr>
        <p:txBody>
          <a:bodyPr/>
          <a:lstStyle/>
          <a:p>
            <a:r>
              <a:rPr lang="ru-RU" b="1" dirty="0"/>
              <a:t>3. Поиск информации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с печатной литературой</a:t>
            </a:r>
          </a:p>
          <a:p>
            <a:r>
              <a:rPr lang="ru-RU" dirty="0"/>
              <a:t>Изучение интернет – источников</a:t>
            </a:r>
          </a:p>
          <a:p>
            <a:r>
              <a:rPr lang="ru-RU" dirty="0"/>
              <a:t>Посещение музеев и т. д.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707904" y="3429000"/>
            <a:ext cx="1296144" cy="151872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520933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Поиск, отбор, систематизация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72109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4. Продукт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9"/>
            <a:ext cx="8208912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Продукт – это способ решения исходной проблемы проекта.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8569879"/>
              </p:ext>
            </p:extLst>
          </p:nvPr>
        </p:nvGraphicFramePr>
        <p:xfrm>
          <a:off x="611560" y="1556792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833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163" y="2348880"/>
            <a:ext cx="7617791" cy="388816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8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3000" b="1" dirty="0">
                <a:latin typeface="Monotype Corsiva" pitchFamily="66" charset="0"/>
              </a:rPr>
              <a:t>  </a:t>
            </a:r>
            <a:r>
              <a:rPr lang="ru-RU" sz="3000" b="1" i="1" dirty="0"/>
              <a:t>Оформленный    проект    должен    содержать:</a:t>
            </a:r>
          </a:p>
          <a:p>
            <a:pPr marL="173038" lvl="1" indent="-173038" eaLnBrk="1" hangingPunct="1">
              <a:lnSpc>
                <a:spcPct val="80000"/>
              </a:lnSpc>
              <a:buSzTx/>
              <a:buFont typeface="Wingdings" pitchFamily="2" charset="2"/>
              <a:buChar char="Ø"/>
              <a:defRPr/>
            </a:pPr>
            <a:endParaRPr lang="ru-RU" sz="2400" b="1" i="1" dirty="0"/>
          </a:p>
          <a:p>
            <a:pPr marL="361950" lvl="1" indent="-361950" eaLnBrk="1" hangingPunct="1">
              <a:lnSpc>
                <a:spcPct val="80000"/>
              </a:lnSpc>
              <a:buSzTx/>
              <a:buFont typeface="Wingdings" pitchFamily="2" charset="2"/>
              <a:buChar char="Ø"/>
              <a:defRPr/>
            </a:pPr>
            <a:r>
              <a:rPr lang="ru-RU" b="1" i="1" dirty="0"/>
              <a:t>Титульный лист</a:t>
            </a:r>
            <a:r>
              <a:rPr lang="ru-RU" i="1" dirty="0"/>
              <a:t> (школа, название проекта, автор, класс, руководитель проекта, дата исполнения);</a:t>
            </a:r>
          </a:p>
          <a:p>
            <a:pPr marL="3619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b="1" i="1" dirty="0"/>
              <a:t>Введение</a:t>
            </a:r>
            <a:r>
              <a:rPr lang="ru-RU" i="1" dirty="0"/>
              <a:t> (актуальность, проблема, гипотеза, цель, задачи, объект и предмет исследования, методы)</a:t>
            </a:r>
          </a:p>
          <a:p>
            <a:pPr marL="3619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b="1" i="1" dirty="0"/>
              <a:t>Теоретическая часть</a:t>
            </a:r>
          </a:p>
          <a:p>
            <a:pPr marL="3619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b="1" i="1" dirty="0"/>
              <a:t>Практическая часть</a:t>
            </a:r>
          </a:p>
          <a:p>
            <a:pPr marL="3619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b="1" i="1" dirty="0"/>
              <a:t>Заключение</a:t>
            </a:r>
          </a:p>
          <a:p>
            <a:pPr marL="361950" lvl="1" indent="-361950" eaLnBrk="1" hangingPunct="1">
              <a:lnSpc>
                <a:spcPct val="80000"/>
              </a:lnSpc>
              <a:buSzTx/>
              <a:buFont typeface="Wingdings" pitchFamily="2" charset="2"/>
              <a:buChar char="Ø"/>
              <a:defRPr/>
            </a:pPr>
            <a:r>
              <a:rPr lang="ru-RU" b="1" i="1" dirty="0"/>
              <a:t>Источники информации</a:t>
            </a:r>
            <a:r>
              <a:rPr lang="ru-RU" i="1" dirty="0"/>
              <a:t>, в том числе библиография (в соответствии с принятыми стандартами);</a:t>
            </a:r>
          </a:p>
          <a:p>
            <a:pPr marL="361950" lvl="1" indent="-361950" eaLnBrk="1" hangingPunct="1">
              <a:lnSpc>
                <a:spcPct val="80000"/>
              </a:lnSpc>
              <a:buSzTx/>
              <a:buFont typeface="Wingdings" pitchFamily="2" charset="2"/>
              <a:buChar char="Ø"/>
              <a:defRPr/>
            </a:pPr>
            <a:r>
              <a:rPr lang="ru-RU" b="1" i="1" dirty="0"/>
              <a:t>Приложения</a:t>
            </a:r>
            <a:r>
              <a:rPr lang="ru-RU" i="1" dirty="0"/>
              <a:t> (рисунки, фотографии, карты, графики, стенограмма интервью, анкеты).</a:t>
            </a:r>
          </a:p>
          <a:p>
            <a:pPr marL="1527175" lvl="1" indent="0" eaLnBrk="1" hangingPunct="1">
              <a:lnSpc>
                <a:spcPct val="80000"/>
              </a:lnSpc>
              <a:buSzTx/>
              <a:buNone/>
              <a:defRPr/>
            </a:pPr>
            <a:endParaRPr lang="ru-RU" sz="2000" b="1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7475" y="487745"/>
            <a:ext cx="63941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/>
              <a:t>5.Презентация и рефлексия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95631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Проектный продукт</a:t>
            </a:r>
          </a:p>
          <a:p>
            <a:pPr marL="342900" indent="-342900">
              <a:buAutoNum type="arabicPeriod"/>
            </a:pPr>
            <a:r>
              <a:rPr lang="ru-RU" sz="2400" dirty="0"/>
              <a:t>Описание  проекта</a:t>
            </a:r>
          </a:p>
          <a:p>
            <a:pPr marL="342900" indent="-342900">
              <a:buAutoNum type="arabicPeriod"/>
            </a:pPr>
            <a:r>
              <a:rPr lang="ru-RU" sz="2400" dirty="0"/>
              <a:t>Презентация для представления проекта</a:t>
            </a:r>
          </a:p>
          <a:p>
            <a:pPr marL="342900" indent="-3429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840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764704"/>
            <a:ext cx="8113713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3705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</TotalTime>
  <Words>588</Words>
  <Application>Microsoft Office PowerPoint</Application>
  <PresentationFormat>Экран (4:3)</PresentationFormat>
  <Paragraphs>117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Wingdings</vt:lpstr>
      <vt:lpstr>Тема Office</vt:lpstr>
      <vt:lpstr>Этапы работы над проектом</vt:lpstr>
      <vt:lpstr>Отличия проекта от исследования</vt:lpstr>
      <vt:lpstr>Этапы работы над проектом</vt:lpstr>
      <vt:lpstr>1. Подготовка</vt:lpstr>
      <vt:lpstr>2. Проектирование (планирование) </vt:lpstr>
      <vt:lpstr>3. Поиск информации</vt:lpstr>
      <vt:lpstr>4. Продукт</vt:lpstr>
      <vt:lpstr>Презентация PowerPoint</vt:lpstr>
      <vt:lpstr>Презентация PowerPoint</vt:lpstr>
      <vt:lpstr>Презентация PowerPoint</vt:lpstr>
      <vt:lpstr>6.Портфолио и оценка результатов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работы над проектом</dc:title>
  <dc:creator>K307-Inf</dc:creator>
  <cp:lastModifiedBy>Эльвира Абдулсаметова</cp:lastModifiedBy>
  <cp:revision>33</cp:revision>
  <dcterms:created xsi:type="dcterms:W3CDTF">2019-05-14T09:37:03Z</dcterms:created>
  <dcterms:modified xsi:type="dcterms:W3CDTF">2024-04-17T08:32:07Z</dcterms:modified>
</cp:coreProperties>
</file>