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2" r:id="rId2"/>
    <p:sldId id="257" r:id="rId3"/>
    <p:sldId id="263" r:id="rId4"/>
    <p:sldId id="266" r:id="rId5"/>
    <p:sldId id="260" r:id="rId6"/>
    <p:sldId id="258" r:id="rId7"/>
    <p:sldId id="267" r:id="rId8"/>
    <p:sldId id="268" r:id="rId9"/>
    <p:sldId id="287" r:id="rId10"/>
    <p:sldId id="288" r:id="rId11"/>
    <p:sldId id="269" r:id="rId12"/>
    <p:sldId id="282" r:id="rId13"/>
    <p:sldId id="283" r:id="rId14"/>
    <p:sldId id="284" r:id="rId15"/>
    <p:sldId id="270" r:id="rId16"/>
    <p:sldId id="272" r:id="rId17"/>
    <p:sldId id="279" r:id="rId18"/>
    <p:sldId id="280" r:id="rId19"/>
    <p:sldId id="273" r:id="rId20"/>
    <p:sldId id="289" r:id="rId21"/>
    <p:sldId id="291" r:id="rId22"/>
    <p:sldId id="292" r:id="rId23"/>
    <p:sldId id="293" r:id="rId24"/>
    <p:sldId id="294" r:id="rId25"/>
    <p:sldId id="274" r:id="rId26"/>
    <p:sldId id="295" r:id="rId27"/>
    <p:sldId id="275" r:id="rId28"/>
    <p:sldId id="276" r:id="rId29"/>
    <p:sldId id="296" r:id="rId30"/>
    <p:sldId id="277" r:id="rId31"/>
    <p:sldId id="278" r:id="rId32"/>
    <p:sldId id="281" r:id="rId33"/>
    <p:sldId id="265" r:id="rId34"/>
    <p:sldId id="285" r:id="rId35"/>
    <p:sldId id="28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4F195-7E36-4314-B9E9-37FA5A5AA6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4E332-1EF2-47F1-8145-945B0B64E034}">
      <dgm:prSet phldrT="[Текст]"/>
      <dgm:spPr>
        <a:solidFill>
          <a:srgbClr val="00B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i="1" dirty="0" smtClean="0">
              <a:solidFill>
                <a:srgbClr val="FFFF00"/>
              </a:solidFill>
              <a:latin typeface="Constantia" pitchFamily="18" charset="0"/>
            </a:rPr>
            <a:t>Задачи</a:t>
          </a:r>
          <a:endParaRPr lang="ru-RU" i="1" dirty="0">
            <a:solidFill>
              <a:srgbClr val="FFFF00"/>
            </a:solidFill>
            <a:latin typeface="Constantia" pitchFamily="18" charset="0"/>
          </a:endParaRPr>
        </a:p>
      </dgm:t>
    </dgm:pt>
    <dgm:pt modelId="{CAFFF246-7130-42D4-8F9A-B3A6C2B018AD}" type="parTrans" cxnId="{A0D6CDA0-2343-4958-B671-201A7E23A45E}">
      <dgm:prSet/>
      <dgm:spPr/>
      <dgm:t>
        <a:bodyPr/>
        <a:lstStyle/>
        <a:p>
          <a:endParaRPr lang="ru-RU"/>
        </a:p>
      </dgm:t>
    </dgm:pt>
    <dgm:pt modelId="{12136F6C-58DA-4CAC-907F-2C5D3210EA31}" type="sibTrans" cxnId="{A0D6CDA0-2343-4958-B671-201A7E23A45E}">
      <dgm:prSet/>
      <dgm:spPr/>
      <dgm:t>
        <a:bodyPr/>
        <a:lstStyle/>
        <a:p>
          <a:endParaRPr lang="ru-RU"/>
        </a:p>
      </dgm:t>
    </dgm:pt>
    <dgm:pt modelId="{BDA6C828-A8DC-4C95-BB3D-10C9B47431BA}">
      <dgm:prSet phldrT="[Текст]" custT="1"/>
      <dgm:spPr>
        <a:solidFill>
          <a:srgbClr val="92D050">
            <a:alpha val="9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onstantia" pitchFamily="18" charset="0"/>
            </a:rPr>
            <a:t>Задачи экологического воспитания:</a:t>
          </a:r>
          <a:endParaRPr lang="ru-RU" sz="2000" b="1" i="1" dirty="0">
            <a:solidFill>
              <a:srgbClr val="002060"/>
            </a:solidFill>
            <a:latin typeface="Constantia" pitchFamily="18" charset="0"/>
          </a:endParaRPr>
        </a:p>
      </dgm:t>
    </dgm:pt>
    <dgm:pt modelId="{184D728B-1199-4C06-8179-3B755217D211}" type="parTrans" cxnId="{ABE8A515-E27D-400A-8D4A-028F63C9975C}">
      <dgm:prSet/>
      <dgm:spPr/>
      <dgm:t>
        <a:bodyPr/>
        <a:lstStyle/>
        <a:p>
          <a:endParaRPr lang="ru-RU"/>
        </a:p>
      </dgm:t>
    </dgm:pt>
    <dgm:pt modelId="{E81429F2-FFF7-4EE8-B19F-C841292D6BD5}" type="sibTrans" cxnId="{ABE8A515-E27D-400A-8D4A-028F63C9975C}">
      <dgm:prSet/>
      <dgm:spPr/>
      <dgm:t>
        <a:bodyPr/>
        <a:lstStyle/>
        <a:p>
          <a:endParaRPr lang="ru-RU"/>
        </a:p>
      </dgm:t>
    </dgm:pt>
    <dgm:pt modelId="{2CB377B3-AE30-4086-A4D1-28DEDB1E4DA1}">
      <dgm:prSet phldrT="[Текст]"/>
      <dgm:spPr>
        <a:solidFill>
          <a:srgbClr val="00B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i="1" dirty="0" smtClean="0">
              <a:solidFill>
                <a:srgbClr val="FFFF00"/>
              </a:solidFill>
              <a:latin typeface="Constantia" pitchFamily="18" charset="0"/>
            </a:rPr>
            <a:t>III</a:t>
          </a:r>
          <a:endParaRPr lang="ru-RU" b="1" i="1" dirty="0">
            <a:solidFill>
              <a:srgbClr val="FFFF00"/>
            </a:solidFill>
            <a:latin typeface="Constantia" pitchFamily="18" charset="0"/>
          </a:endParaRPr>
        </a:p>
      </dgm:t>
    </dgm:pt>
    <dgm:pt modelId="{D83157A7-5208-45E7-955C-5E41BCD79A68}" type="parTrans" cxnId="{7E39A6A0-17D3-4202-8336-C47FCE3E0AFB}">
      <dgm:prSet/>
      <dgm:spPr/>
      <dgm:t>
        <a:bodyPr/>
        <a:lstStyle/>
        <a:p>
          <a:endParaRPr lang="ru-RU"/>
        </a:p>
      </dgm:t>
    </dgm:pt>
    <dgm:pt modelId="{31DDF097-2A70-41C5-A64F-BB4B7127E183}" type="sibTrans" cxnId="{7E39A6A0-17D3-4202-8336-C47FCE3E0AFB}">
      <dgm:prSet/>
      <dgm:spPr/>
      <dgm:t>
        <a:bodyPr/>
        <a:lstStyle/>
        <a:p>
          <a:endParaRPr lang="ru-RU"/>
        </a:p>
      </dgm:t>
    </dgm:pt>
    <dgm:pt modelId="{D9192534-A0C9-4ECC-87EB-D0F2E96007EA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C00000"/>
              </a:solidFill>
              <a:latin typeface="Constantia" pitchFamily="18" charset="0"/>
            </a:rPr>
            <a:t>участие детей в посильной для них деятельности по уходу за растениями и животными, по охране и защите природы</a:t>
          </a:r>
          <a:endParaRPr lang="ru-RU" sz="2000" dirty="0">
            <a:solidFill>
              <a:srgbClr val="C00000"/>
            </a:solidFill>
          </a:endParaRPr>
        </a:p>
      </dgm:t>
    </dgm:pt>
    <dgm:pt modelId="{3C507D92-6EA0-47AA-9595-9D12F74291AE}" type="parTrans" cxnId="{4561B028-A6A5-46C4-80A4-9004E9E654C3}">
      <dgm:prSet/>
      <dgm:spPr/>
      <dgm:t>
        <a:bodyPr/>
        <a:lstStyle/>
        <a:p>
          <a:endParaRPr lang="ru-RU"/>
        </a:p>
      </dgm:t>
    </dgm:pt>
    <dgm:pt modelId="{9EAA9023-1A8E-473D-A7FD-3260B1654304}" type="sibTrans" cxnId="{4561B028-A6A5-46C4-80A4-9004E9E654C3}">
      <dgm:prSet/>
      <dgm:spPr/>
      <dgm:t>
        <a:bodyPr/>
        <a:lstStyle/>
        <a:p>
          <a:endParaRPr lang="ru-RU"/>
        </a:p>
      </dgm:t>
    </dgm:pt>
    <dgm:pt modelId="{C3D50A3E-572A-4C33-996A-8530B1A0A85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rgbClr val="C00000"/>
              </a:solidFill>
              <a:latin typeface="Constantia" pitchFamily="18" charset="0"/>
            </a:rPr>
            <a:t>Формирование элементарных экологических знаний, доступных пониманию ребенка</a:t>
          </a:r>
          <a:endParaRPr lang="ru-RU" sz="2000" b="1" i="1" dirty="0">
            <a:solidFill>
              <a:srgbClr val="C00000"/>
            </a:solidFill>
            <a:latin typeface="Constantia" pitchFamily="18" charset="0"/>
          </a:endParaRPr>
        </a:p>
      </dgm:t>
    </dgm:pt>
    <dgm:pt modelId="{A8DE5F54-00D6-4526-ACD2-5590A54394CA}" type="sibTrans" cxnId="{38CBA919-E969-4CC3-AAAC-294CCD7B6BB5}">
      <dgm:prSet/>
      <dgm:spPr/>
      <dgm:t>
        <a:bodyPr/>
        <a:lstStyle/>
        <a:p>
          <a:endParaRPr lang="ru-RU"/>
        </a:p>
      </dgm:t>
    </dgm:pt>
    <dgm:pt modelId="{884D6BDE-75DB-46A2-AD41-079F76870298}" type="parTrans" cxnId="{38CBA919-E969-4CC3-AAAC-294CCD7B6BB5}">
      <dgm:prSet/>
      <dgm:spPr/>
      <dgm:t>
        <a:bodyPr/>
        <a:lstStyle/>
        <a:p>
          <a:endParaRPr lang="ru-RU"/>
        </a:p>
      </dgm:t>
    </dgm:pt>
    <dgm:pt modelId="{00686CD0-3C64-44A4-87A1-0EFE0FAF129B}">
      <dgm:prSet phldrT="[Текст]"/>
      <dgm:spPr>
        <a:solidFill>
          <a:srgbClr val="00B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i="1" dirty="0" smtClean="0">
              <a:solidFill>
                <a:srgbClr val="FFFF00"/>
              </a:solidFill>
              <a:latin typeface="Constantia" pitchFamily="18" charset="0"/>
            </a:rPr>
            <a:t>I</a:t>
          </a:r>
          <a:endParaRPr lang="ru-RU" i="1" dirty="0">
            <a:solidFill>
              <a:srgbClr val="FFFF00"/>
            </a:solidFill>
            <a:latin typeface="Constantia" pitchFamily="18" charset="0"/>
          </a:endParaRPr>
        </a:p>
      </dgm:t>
    </dgm:pt>
    <dgm:pt modelId="{62208872-5EB3-4FD9-9AC2-07FDD13CFA1B}" type="sibTrans" cxnId="{1FBDE9F3-1683-41ED-A899-2762C301B705}">
      <dgm:prSet/>
      <dgm:spPr/>
      <dgm:t>
        <a:bodyPr/>
        <a:lstStyle/>
        <a:p>
          <a:endParaRPr lang="ru-RU"/>
        </a:p>
      </dgm:t>
    </dgm:pt>
    <dgm:pt modelId="{254C902E-092C-4E8C-9D3A-983FB3F58EB1}" type="parTrans" cxnId="{1FBDE9F3-1683-41ED-A899-2762C301B705}">
      <dgm:prSet/>
      <dgm:spPr/>
      <dgm:t>
        <a:bodyPr/>
        <a:lstStyle/>
        <a:p>
          <a:endParaRPr lang="ru-RU"/>
        </a:p>
      </dgm:t>
    </dgm:pt>
    <dgm:pt modelId="{2DC5B7CD-DDDA-460B-B441-C186B8410F3C}">
      <dgm:prSet/>
      <dgm:spPr>
        <a:solidFill>
          <a:srgbClr val="00B05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i="1" dirty="0" smtClean="0">
              <a:solidFill>
                <a:srgbClr val="FFFF00"/>
              </a:solidFill>
              <a:latin typeface="Constantia" pitchFamily="18" charset="0"/>
            </a:rPr>
            <a:t>II</a:t>
          </a:r>
          <a:endParaRPr lang="ru-RU" b="1" i="1" dirty="0">
            <a:solidFill>
              <a:srgbClr val="FFFF00"/>
            </a:solidFill>
            <a:latin typeface="Constantia" pitchFamily="18" charset="0"/>
          </a:endParaRPr>
        </a:p>
      </dgm:t>
    </dgm:pt>
    <dgm:pt modelId="{53ACA480-3950-407D-9D40-5E48C1F06151}" type="parTrans" cxnId="{495A80F6-069C-40EC-B479-BD88498F7981}">
      <dgm:prSet/>
      <dgm:spPr/>
      <dgm:t>
        <a:bodyPr/>
        <a:lstStyle/>
        <a:p>
          <a:endParaRPr lang="ru-RU"/>
        </a:p>
      </dgm:t>
    </dgm:pt>
    <dgm:pt modelId="{1933DB8C-D826-485A-BAEB-AAB7BADCCA08}" type="sibTrans" cxnId="{495A80F6-069C-40EC-B479-BD88498F7981}">
      <dgm:prSet/>
      <dgm:spPr/>
      <dgm:t>
        <a:bodyPr/>
        <a:lstStyle/>
        <a:p>
          <a:endParaRPr lang="ru-RU"/>
        </a:p>
      </dgm:t>
    </dgm:pt>
    <dgm:pt modelId="{45AB19DB-3EC2-40AB-9CB6-7F00BC4688B9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i="1" dirty="0" smtClean="0">
              <a:solidFill>
                <a:srgbClr val="C00000"/>
              </a:solidFill>
              <a:latin typeface="Constantia" pitchFamily="18" charset="0"/>
            </a:rPr>
            <a:t>развивать эстетические чувства (умение видеть и чувствовать красоту природы, восхищаться и сохранять её</a:t>
          </a:r>
          <a:endParaRPr lang="ru-RU" sz="2000" b="1" i="1" dirty="0">
            <a:solidFill>
              <a:srgbClr val="C00000"/>
            </a:solidFill>
            <a:latin typeface="Constantia" pitchFamily="18" charset="0"/>
          </a:endParaRPr>
        </a:p>
      </dgm:t>
    </dgm:pt>
    <dgm:pt modelId="{7A1E843D-4F2F-493A-AE60-C3E39D862221}" type="parTrans" cxnId="{8DAC0EC4-873C-46D8-B006-32D72AA6189F}">
      <dgm:prSet/>
      <dgm:spPr/>
      <dgm:t>
        <a:bodyPr/>
        <a:lstStyle/>
        <a:p>
          <a:endParaRPr lang="ru-RU"/>
        </a:p>
      </dgm:t>
    </dgm:pt>
    <dgm:pt modelId="{5BC1CF5F-B8E4-4A8F-9BE8-EA595E4932B2}" type="sibTrans" cxnId="{8DAC0EC4-873C-46D8-B006-32D72AA6189F}">
      <dgm:prSet/>
      <dgm:spPr/>
      <dgm:t>
        <a:bodyPr/>
        <a:lstStyle/>
        <a:p>
          <a:endParaRPr lang="ru-RU"/>
        </a:p>
      </dgm:t>
    </dgm:pt>
    <dgm:pt modelId="{719EA531-6B0A-4475-9B0F-BD6AF5387C49}" type="pres">
      <dgm:prSet presAssocID="{72F4F195-7E36-4314-B9E9-37FA5A5AA6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D928D0-97FF-4589-88E1-081174AEDA6C}" type="pres">
      <dgm:prSet presAssocID="{8A04E332-1EF2-47F1-8145-945B0B64E034}" presName="composite" presStyleCnt="0"/>
      <dgm:spPr/>
    </dgm:pt>
    <dgm:pt modelId="{3E3920EF-93EB-4910-89B9-E7AFB4D15CBD}" type="pres">
      <dgm:prSet presAssocID="{8A04E332-1EF2-47F1-8145-945B0B64E034}" presName="parentText" presStyleLbl="alignNode1" presStyleIdx="0" presStyleCnt="4" custLinFactNeighborX="-1111" custLinFactNeighborY="26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8AD9D-0A0C-40C0-A153-E3CF92F6492F}" type="pres">
      <dgm:prSet presAssocID="{8A04E332-1EF2-47F1-8145-945B0B64E034}" presName="descendantText" presStyleLbl="alignAcc1" presStyleIdx="0" presStyleCnt="4" custAng="0" custScaleX="75596" custScaleY="12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9F48A-3848-497F-8FB4-96C261EB2DB4}" type="pres">
      <dgm:prSet presAssocID="{12136F6C-58DA-4CAC-907F-2C5D3210EA31}" presName="sp" presStyleCnt="0"/>
      <dgm:spPr/>
    </dgm:pt>
    <dgm:pt modelId="{47A33322-323D-4CE4-8863-072FF0894701}" type="pres">
      <dgm:prSet presAssocID="{00686CD0-3C64-44A4-87A1-0EFE0FAF129B}" presName="composite" presStyleCnt="0"/>
      <dgm:spPr/>
    </dgm:pt>
    <dgm:pt modelId="{3B11E646-4A3A-44FC-AEA9-F3DF7711BFCD}" type="pres">
      <dgm:prSet presAssocID="{00686CD0-3C64-44A4-87A1-0EFE0FAF129B}" presName="parentText" presStyleLbl="alignNode1" presStyleIdx="1" presStyleCnt="4" custLinFactNeighborX="-10223" custLinFactNeighborY="51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9DA45-CE2B-460F-83B6-EE88018FC8E0}" type="pres">
      <dgm:prSet presAssocID="{00686CD0-3C64-44A4-87A1-0EFE0FAF129B}" presName="descendantText" presStyleLbl="alignAcc1" presStyleIdx="1" presStyleCnt="4" custScaleX="83199" custScaleY="16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96871-7CC2-4F64-98F4-457EE6713F7C}" type="pres">
      <dgm:prSet presAssocID="{62208872-5EB3-4FD9-9AC2-07FDD13CFA1B}" presName="sp" presStyleCnt="0"/>
      <dgm:spPr/>
    </dgm:pt>
    <dgm:pt modelId="{A2545035-D82E-4BC7-A4A7-7651C5F906C7}" type="pres">
      <dgm:prSet presAssocID="{2DC5B7CD-DDDA-460B-B441-C186B8410F3C}" presName="composite" presStyleCnt="0"/>
      <dgm:spPr/>
    </dgm:pt>
    <dgm:pt modelId="{D6C3CF9F-D8EF-44FD-A1D7-6339F460B8B5}" type="pres">
      <dgm:prSet presAssocID="{2DC5B7CD-DDDA-460B-B441-C186B8410F3C}" presName="parentText" presStyleLbl="alignNode1" presStyleIdx="2" presStyleCnt="4" custLinFactNeighborX="-10223" custLinFactNeighborY="-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E364E-3F1D-44B3-8718-5131CC930178}" type="pres">
      <dgm:prSet presAssocID="{2DC5B7CD-DDDA-460B-B441-C186B8410F3C}" presName="descendantText" presStyleLbl="alignAcc1" presStyleIdx="2" presStyleCnt="4" custScaleX="80589" custScaleY="14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014BD-B49B-4F9A-9F29-457455718058}" type="pres">
      <dgm:prSet presAssocID="{1933DB8C-D826-485A-BAEB-AAB7BADCCA08}" presName="sp" presStyleCnt="0"/>
      <dgm:spPr/>
    </dgm:pt>
    <dgm:pt modelId="{ED6C71B5-CFB5-445A-9790-F6FBBC447770}" type="pres">
      <dgm:prSet presAssocID="{2CB377B3-AE30-4086-A4D1-28DEDB1E4DA1}" presName="composite" presStyleCnt="0"/>
      <dgm:spPr/>
    </dgm:pt>
    <dgm:pt modelId="{4529E3AB-910D-41A2-AB70-67A13BC25B26}" type="pres">
      <dgm:prSet presAssocID="{2CB377B3-AE30-4086-A4D1-28DEDB1E4D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4E927-6C78-4134-A275-3718845597D8}" type="pres">
      <dgm:prSet presAssocID="{2CB377B3-AE30-4086-A4D1-28DEDB1E4DA1}" presName="descendantText" presStyleLbl="alignAcc1" presStyleIdx="3" presStyleCnt="4" custScaleX="77109" custScaleY="204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BD43E3-58B9-4173-BB38-0AADF6FBD06A}" type="presOf" srcId="{2CB377B3-AE30-4086-A4D1-28DEDB1E4DA1}" destId="{4529E3AB-910D-41A2-AB70-67A13BC25B26}" srcOrd="0" destOrd="0" presId="urn:microsoft.com/office/officeart/2005/8/layout/chevron2"/>
    <dgm:cxn modelId="{39990A84-1607-42DA-9954-C7895033E644}" type="presOf" srcId="{2DC5B7CD-DDDA-460B-B441-C186B8410F3C}" destId="{D6C3CF9F-D8EF-44FD-A1D7-6339F460B8B5}" srcOrd="0" destOrd="0" presId="urn:microsoft.com/office/officeart/2005/8/layout/chevron2"/>
    <dgm:cxn modelId="{B72FE371-06B7-4E86-8B64-C9C4D3C58EFE}" type="presOf" srcId="{72F4F195-7E36-4314-B9E9-37FA5A5AA61C}" destId="{719EA531-6B0A-4475-9B0F-BD6AF5387C49}" srcOrd="0" destOrd="0" presId="urn:microsoft.com/office/officeart/2005/8/layout/chevron2"/>
    <dgm:cxn modelId="{495A80F6-069C-40EC-B479-BD88498F7981}" srcId="{72F4F195-7E36-4314-B9E9-37FA5A5AA61C}" destId="{2DC5B7CD-DDDA-460B-B441-C186B8410F3C}" srcOrd="2" destOrd="0" parTransId="{53ACA480-3950-407D-9D40-5E48C1F06151}" sibTransId="{1933DB8C-D826-485A-BAEB-AAB7BADCCA08}"/>
    <dgm:cxn modelId="{A0D6CDA0-2343-4958-B671-201A7E23A45E}" srcId="{72F4F195-7E36-4314-B9E9-37FA5A5AA61C}" destId="{8A04E332-1EF2-47F1-8145-945B0B64E034}" srcOrd="0" destOrd="0" parTransId="{CAFFF246-7130-42D4-8F9A-B3A6C2B018AD}" sibTransId="{12136F6C-58DA-4CAC-907F-2C5D3210EA31}"/>
    <dgm:cxn modelId="{ABE8A515-E27D-400A-8D4A-028F63C9975C}" srcId="{8A04E332-1EF2-47F1-8145-945B0B64E034}" destId="{BDA6C828-A8DC-4C95-BB3D-10C9B47431BA}" srcOrd="0" destOrd="0" parTransId="{184D728B-1199-4C06-8179-3B755217D211}" sibTransId="{E81429F2-FFF7-4EE8-B19F-C841292D6BD5}"/>
    <dgm:cxn modelId="{4561B028-A6A5-46C4-80A4-9004E9E654C3}" srcId="{2CB377B3-AE30-4086-A4D1-28DEDB1E4DA1}" destId="{D9192534-A0C9-4ECC-87EB-D0F2E96007EA}" srcOrd="0" destOrd="0" parTransId="{3C507D92-6EA0-47AA-9595-9D12F74291AE}" sibTransId="{9EAA9023-1A8E-473D-A7FD-3260B1654304}"/>
    <dgm:cxn modelId="{C7CECA57-0FA6-4CBF-A13F-D68387238CEF}" type="presOf" srcId="{8A04E332-1EF2-47F1-8145-945B0B64E034}" destId="{3E3920EF-93EB-4910-89B9-E7AFB4D15CBD}" srcOrd="0" destOrd="0" presId="urn:microsoft.com/office/officeart/2005/8/layout/chevron2"/>
    <dgm:cxn modelId="{7B9835C8-B266-49CE-A87D-8E49F7A9301C}" type="presOf" srcId="{00686CD0-3C64-44A4-87A1-0EFE0FAF129B}" destId="{3B11E646-4A3A-44FC-AEA9-F3DF7711BFCD}" srcOrd="0" destOrd="0" presId="urn:microsoft.com/office/officeart/2005/8/layout/chevron2"/>
    <dgm:cxn modelId="{2BD0A651-06FF-47A9-A93C-8C25CCEB5516}" type="presOf" srcId="{BDA6C828-A8DC-4C95-BB3D-10C9B47431BA}" destId="{9958AD9D-0A0C-40C0-A153-E3CF92F6492F}" srcOrd="0" destOrd="0" presId="urn:microsoft.com/office/officeart/2005/8/layout/chevron2"/>
    <dgm:cxn modelId="{7E39A6A0-17D3-4202-8336-C47FCE3E0AFB}" srcId="{72F4F195-7E36-4314-B9E9-37FA5A5AA61C}" destId="{2CB377B3-AE30-4086-A4D1-28DEDB1E4DA1}" srcOrd="3" destOrd="0" parTransId="{D83157A7-5208-45E7-955C-5E41BCD79A68}" sibTransId="{31DDF097-2A70-41C5-A64F-BB4B7127E183}"/>
    <dgm:cxn modelId="{2CD41C3E-5321-4CB7-9281-B93C26682BE0}" type="presOf" srcId="{D9192534-A0C9-4ECC-87EB-D0F2E96007EA}" destId="{9AB4E927-6C78-4134-A275-3718845597D8}" srcOrd="0" destOrd="0" presId="urn:microsoft.com/office/officeart/2005/8/layout/chevron2"/>
    <dgm:cxn modelId="{8DAC0EC4-873C-46D8-B006-32D72AA6189F}" srcId="{2DC5B7CD-DDDA-460B-B441-C186B8410F3C}" destId="{45AB19DB-3EC2-40AB-9CB6-7F00BC4688B9}" srcOrd="0" destOrd="0" parTransId="{7A1E843D-4F2F-493A-AE60-C3E39D862221}" sibTransId="{5BC1CF5F-B8E4-4A8F-9BE8-EA595E4932B2}"/>
    <dgm:cxn modelId="{38CBA919-E969-4CC3-AAAC-294CCD7B6BB5}" srcId="{00686CD0-3C64-44A4-87A1-0EFE0FAF129B}" destId="{C3D50A3E-572A-4C33-996A-8530B1A0A853}" srcOrd="0" destOrd="0" parTransId="{884D6BDE-75DB-46A2-AD41-079F76870298}" sibTransId="{A8DE5F54-00D6-4526-ACD2-5590A54394CA}"/>
    <dgm:cxn modelId="{1FBDE9F3-1683-41ED-A899-2762C301B705}" srcId="{72F4F195-7E36-4314-B9E9-37FA5A5AA61C}" destId="{00686CD0-3C64-44A4-87A1-0EFE0FAF129B}" srcOrd="1" destOrd="0" parTransId="{254C902E-092C-4E8C-9D3A-983FB3F58EB1}" sibTransId="{62208872-5EB3-4FD9-9AC2-07FDD13CFA1B}"/>
    <dgm:cxn modelId="{6043F371-133A-46F8-B31E-FEA79E3278B5}" type="presOf" srcId="{45AB19DB-3EC2-40AB-9CB6-7F00BC4688B9}" destId="{94BE364E-3F1D-44B3-8718-5131CC930178}" srcOrd="0" destOrd="0" presId="urn:microsoft.com/office/officeart/2005/8/layout/chevron2"/>
    <dgm:cxn modelId="{E950BE41-76D8-4D83-AA19-F773A9EF6A94}" type="presOf" srcId="{C3D50A3E-572A-4C33-996A-8530B1A0A853}" destId="{5CF9DA45-CE2B-460F-83B6-EE88018FC8E0}" srcOrd="0" destOrd="0" presId="urn:microsoft.com/office/officeart/2005/8/layout/chevron2"/>
    <dgm:cxn modelId="{45E08713-EBC9-44E3-A5BE-D7AB5AE59840}" type="presParOf" srcId="{719EA531-6B0A-4475-9B0F-BD6AF5387C49}" destId="{1FD928D0-97FF-4589-88E1-081174AEDA6C}" srcOrd="0" destOrd="0" presId="urn:microsoft.com/office/officeart/2005/8/layout/chevron2"/>
    <dgm:cxn modelId="{209D6824-C68D-4BBC-82E0-5A2EB866E443}" type="presParOf" srcId="{1FD928D0-97FF-4589-88E1-081174AEDA6C}" destId="{3E3920EF-93EB-4910-89B9-E7AFB4D15CBD}" srcOrd="0" destOrd="0" presId="urn:microsoft.com/office/officeart/2005/8/layout/chevron2"/>
    <dgm:cxn modelId="{D81435E8-6D9C-4A97-8C98-2545B90FDEE5}" type="presParOf" srcId="{1FD928D0-97FF-4589-88E1-081174AEDA6C}" destId="{9958AD9D-0A0C-40C0-A153-E3CF92F6492F}" srcOrd="1" destOrd="0" presId="urn:microsoft.com/office/officeart/2005/8/layout/chevron2"/>
    <dgm:cxn modelId="{2CDCAE53-1754-46E4-AC4A-3E63261CE10F}" type="presParOf" srcId="{719EA531-6B0A-4475-9B0F-BD6AF5387C49}" destId="{2629F48A-3848-497F-8FB4-96C261EB2DB4}" srcOrd="1" destOrd="0" presId="urn:microsoft.com/office/officeart/2005/8/layout/chevron2"/>
    <dgm:cxn modelId="{4AFC3E2F-3523-45D2-8456-65C407752727}" type="presParOf" srcId="{719EA531-6B0A-4475-9B0F-BD6AF5387C49}" destId="{47A33322-323D-4CE4-8863-072FF0894701}" srcOrd="2" destOrd="0" presId="urn:microsoft.com/office/officeart/2005/8/layout/chevron2"/>
    <dgm:cxn modelId="{1D26CAEB-FB3D-4D07-8692-9F4014A8D92D}" type="presParOf" srcId="{47A33322-323D-4CE4-8863-072FF0894701}" destId="{3B11E646-4A3A-44FC-AEA9-F3DF7711BFCD}" srcOrd="0" destOrd="0" presId="urn:microsoft.com/office/officeart/2005/8/layout/chevron2"/>
    <dgm:cxn modelId="{8F975387-4612-4275-B01A-2DCAC0ECEBDB}" type="presParOf" srcId="{47A33322-323D-4CE4-8863-072FF0894701}" destId="{5CF9DA45-CE2B-460F-83B6-EE88018FC8E0}" srcOrd="1" destOrd="0" presId="urn:microsoft.com/office/officeart/2005/8/layout/chevron2"/>
    <dgm:cxn modelId="{9E1E3A4D-A5B7-41AC-B501-95BC6D740B98}" type="presParOf" srcId="{719EA531-6B0A-4475-9B0F-BD6AF5387C49}" destId="{38D96871-7CC2-4F64-98F4-457EE6713F7C}" srcOrd="3" destOrd="0" presId="urn:microsoft.com/office/officeart/2005/8/layout/chevron2"/>
    <dgm:cxn modelId="{7CF02C46-CD17-4FEB-A610-D6A98CA9BC6C}" type="presParOf" srcId="{719EA531-6B0A-4475-9B0F-BD6AF5387C49}" destId="{A2545035-D82E-4BC7-A4A7-7651C5F906C7}" srcOrd="4" destOrd="0" presId="urn:microsoft.com/office/officeart/2005/8/layout/chevron2"/>
    <dgm:cxn modelId="{E6DE8512-96EC-43C9-B2F5-3912D5CABC52}" type="presParOf" srcId="{A2545035-D82E-4BC7-A4A7-7651C5F906C7}" destId="{D6C3CF9F-D8EF-44FD-A1D7-6339F460B8B5}" srcOrd="0" destOrd="0" presId="urn:microsoft.com/office/officeart/2005/8/layout/chevron2"/>
    <dgm:cxn modelId="{8CDA1B3F-62E1-40AE-860E-3C4D350B8D51}" type="presParOf" srcId="{A2545035-D82E-4BC7-A4A7-7651C5F906C7}" destId="{94BE364E-3F1D-44B3-8718-5131CC930178}" srcOrd="1" destOrd="0" presId="urn:microsoft.com/office/officeart/2005/8/layout/chevron2"/>
    <dgm:cxn modelId="{325F8063-B1F8-4734-BAA1-E6075426729E}" type="presParOf" srcId="{719EA531-6B0A-4475-9B0F-BD6AF5387C49}" destId="{A9A014BD-B49B-4F9A-9F29-457455718058}" srcOrd="5" destOrd="0" presId="urn:microsoft.com/office/officeart/2005/8/layout/chevron2"/>
    <dgm:cxn modelId="{C2D90C62-8A0C-4058-BE6D-789D5F7B889B}" type="presParOf" srcId="{719EA531-6B0A-4475-9B0F-BD6AF5387C49}" destId="{ED6C71B5-CFB5-445A-9790-F6FBBC447770}" srcOrd="6" destOrd="0" presId="urn:microsoft.com/office/officeart/2005/8/layout/chevron2"/>
    <dgm:cxn modelId="{C8CEB35F-7134-418D-8550-65BDA047DFE8}" type="presParOf" srcId="{ED6C71B5-CFB5-445A-9790-F6FBBC447770}" destId="{4529E3AB-910D-41A2-AB70-67A13BC25B26}" srcOrd="0" destOrd="0" presId="urn:microsoft.com/office/officeart/2005/8/layout/chevron2"/>
    <dgm:cxn modelId="{762CA1B4-0FAA-4F19-BED3-4AD879030B23}" type="presParOf" srcId="{ED6C71B5-CFB5-445A-9790-F6FBBC447770}" destId="{9AB4E927-6C78-4134-A275-3718845597D8}" srcOrd="1" destOrd="0" presId="urn:microsoft.com/office/officeart/2005/8/layout/chevron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40475-DA37-42A3-8E0B-602BAADB2B6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40D84-E43F-4137-A1CB-70DEA7CEF8F5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  <a:latin typeface="Constantia" pitchFamily="18" charset="0"/>
            </a:rPr>
            <a:t>I </a:t>
          </a:r>
          <a:r>
            <a:rPr lang="ru-RU" dirty="0" smtClean="0">
              <a:solidFill>
                <a:srgbClr val="C00000"/>
              </a:solidFill>
              <a:latin typeface="Constantia" pitchFamily="18" charset="0"/>
            </a:rPr>
            <a:t>блок</a:t>
          </a:r>
          <a:endParaRPr lang="ru-RU" dirty="0">
            <a:solidFill>
              <a:srgbClr val="C00000"/>
            </a:solidFill>
            <a:latin typeface="Constantia" pitchFamily="18" charset="0"/>
          </a:endParaRPr>
        </a:p>
      </dgm:t>
    </dgm:pt>
    <dgm:pt modelId="{D2DDDC4C-82BB-464D-B9D5-77E1767FB519}" type="parTrans" cxnId="{7A846C12-BCBC-4B55-868F-A22042590BD4}">
      <dgm:prSet/>
      <dgm:spPr/>
      <dgm:t>
        <a:bodyPr/>
        <a:lstStyle/>
        <a:p>
          <a:endParaRPr lang="ru-RU"/>
        </a:p>
      </dgm:t>
    </dgm:pt>
    <dgm:pt modelId="{6F3F604A-E9EA-4A11-B97B-04C657CC8820}" type="sibTrans" cxnId="{7A846C12-BCBC-4B55-868F-A22042590BD4}">
      <dgm:prSet/>
      <dgm:spPr/>
      <dgm:t>
        <a:bodyPr/>
        <a:lstStyle/>
        <a:p>
          <a:endParaRPr lang="ru-RU"/>
        </a:p>
      </dgm:t>
    </dgm:pt>
    <dgm:pt modelId="{51BA6B78-D3CC-41E4-8ECF-FC47829E563C}">
      <dgm:prSet phldrT="[Текст]" phldr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endParaRPr lang="ru-RU" sz="2800" dirty="0"/>
        </a:p>
      </dgm:t>
    </dgm:pt>
    <dgm:pt modelId="{7FE2925E-EE14-40B9-8774-967C198F645B}" type="parTrans" cxnId="{A52E9197-C0C8-4235-A179-E8D50971A360}">
      <dgm:prSet/>
      <dgm:spPr/>
      <dgm:t>
        <a:bodyPr/>
        <a:lstStyle/>
        <a:p>
          <a:endParaRPr lang="ru-RU"/>
        </a:p>
      </dgm:t>
    </dgm:pt>
    <dgm:pt modelId="{D4C57E0A-2537-4ACA-837F-E0C8D5DBE58F}" type="sibTrans" cxnId="{A52E9197-C0C8-4235-A179-E8D50971A360}">
      <dgm:prSet/>
      <dgm:spPr/>
      <dgm:t>
        <a:bodyPr/>
        <a:lstStyle/>
        <a:p>
          <a:endParaRPr lang="ru-RU"/>
        </a:p>
      </dgm:t>
    </dgm:pt>
    <dgm:pt modelId="{120791C2-EBD5-46E3-9435-8318D6F6C0BC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I</a:t>
          </a:r>
          <a:r>
            <a:rPr lang="en-US" dirty="0" smtClean="0"/>
            <a:t> </a:t>
          </a:r>
          <a:r>
            <a:rPr lang="ru-RU" dirty="0" smtClean="0">
              <a:solidFill>
                <a:srgbClr val="C00000"/>
              </a:solidFill>
              <a:latin typeface="Constantia" pitchFamily="18" charset="0"/>
            </a:rPr>
            <a:t>блок</a:t>
          </a:r>
          <a:endParaRPr lang="ru-RU" dirty="0">
            <a:solidFill>
              <a:srgbClr val="C00000"/>
            </a:solidFill>
            <a:latin typeface="Constantia" pitchFamily="18" charset="0"/>
          </a:endParaRPr>
        </a:p>
      </dgm:t>
    </dgm:pt>
    <dgm:pt modelId="{971A9C23-332D-4D74-8E1D-454EDA359447}" type="parTrans" cxnId="{CE8F9119-4127-491F-90EC-BFD2C7278990}">
      <dgm:prSet/>
      <dgm:spPr/>
      <dgm:t>
        <a:bodyPr/>
        <a:lstStyle/>
        <a:p>
          <a:endParaRPr lang="ru-RU"/>
        </a:p>
      </dgm:t>
    </dgm:pt>
    <dgm:pt modelId="{2C1F7276-E430-422D-86F5-931F57598333}" type="sibTrans" cxnId="{CE8F9119-4127-491F-90EC-BFD2C7278990}">
      <dgm:prSet/>
      <dgm:spPr/>
      <dgm:t>
        <a:bodyPr/>
        <a:lstStyle/>
        <a:p>
          <a:endParaRPr lang="ru-RU"/>
        </a:p>
      </dgm:t>
    </dgm:pt>
    <dgm:pt modelId="{F85CCC07-5290-48A4-8076-24E9CAC23424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3600" b="1" dirty="0" smtClean="0">
              <a:solidFill>
                <a:srgbClr val="C00000"/>
              </a:solidFill>
              <a:latin typeface="Constantia" pitchFamily="18" charset="0"/>
            </a:rPr>
            <a:t>Работа с родителями</a:t>
          </a:r>
          <a:endParaRPr lang="ru-RU" sz="3600" b="1" dirty="0">
            <a:solidFill>
              <a:srgbClr val="C00000"/>
            </a:solidFill>
            <a:latin typeface="Constantia" pitchFamily="18" charset="0"/>
          </a:endParaRPr>
        </a:p>
      </dgm:t>
    </dgm:pt>
    <dgm:pt modelId="{E1CBD497-46C7-4034-BA84-690FAFBC2226}" type="parTrans" cxnId="{818AF0AC-CB05-40FF-9798-FCF55C792FCD}">
      <dgm:prSet/>
      <dgm:spPr/>
      <dgm:t>
        <a:bodyPr/>
        <a:lstStyle/>
        <a:p>
          <a:endParaRPr lang="ru-RU"/>
        </a:p>
      </dgm:t>
    </dgm:pt>
    <dgm:pt modelId="{1BFA275A-EC3D-467B-8E11-3D0E31FAB0C4}" type="sibTrans" cxnId="{818AF0AC-CB05-40FF-9798-FCF55C792FCD}">
      <dgm:prSet/>
      <dgm:spPr/>
      <dgm:t>
        <a:bodyPr/>
        <a:lstStyle/>
        <a:p>
          <a:endParaRPr lang="ru-RU"/>
        </a:p>
      </dgm:t>
    </dgm:pt>
    <dgm:pt modelId="{46CAB1AC-AB84-4BAB-BF9E-9992F6F51336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3600" b="1" dirty="0" smtClean="0">
              <a:solidFill>
                <a:srgbClr val="C00000"/>
              </a:solidFill>
              <a:latin typeface="Constantia" pitchFamily="18" charset="0"/>
            </a:rPr>
            <a:t>Работа с детьми</a:t>
          </a:r>
          <a:endParaRPr lang="ru-RU" sz="3600" b="1" dirty="0">
            <a:solidFill>
              <a:srgbClr val="C00000"/>
            </a:solidFill>
          </a:endParaRPr>
        </a:p>
      </dgm:t>
    </dgm:pt>
    <dgm:pt modelId="{C3C328AD-CF59-42E4-BABD-83CF83FA2C57}" type="parTrans" cxnId="{4E668E29-BFAE-4C6A-9B92-A5E1B8B9A636}">
      <dgm:prSet/>
      <dgm:spPr/>
      <dgm:t>
        <a:bodyPr/>
        <a:lstStyle/>
        <a:p>
          <a:endParaRPr lang="ru-RU"/>
        </a:p>
      </dgm:t>
    </dgm:pt>
    <dgm:pt modelId="{5E96861A-51A4-4D9C-AE2E-612CA75EBA85}" type="sibTrans" cxnId="{4E668E29-BFAE-4C6A-9B92-A5E1B8B9A636}">
      <dgm:prSet/>
      <dgm:spPr/>
      <dgm:t>
        <a:bodyPr/>
        <a:lstStyle/>
        <a:p>
          <a:endParaRPr lang="ru-RU"/>
        </a:p>
      </dgm:t>
    </dgm:pt>
    <dgm:pt modelId="{211CC550-91F9-4D9C-ABFA-4B8CA80ED827}" type="pres">
      <dgm:prSet presAssocID="{1FA40475-DA37-42A3-8E0B-602BAADB2B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6EBD2B-4F95-4380-93B3-39BDA88FECD7}" type="pres">
      <dgm:prSet presAssocID="{74D40D84-E43F-4137-A1CB-70DEA7CEF8F5}" presName="linNode" presStyleCnt="0"/>
      <dgm:spPr/>
    </dgm:pt>
    <dgm:pt modelId="{11237B53-7393-46BA-B3D2-2951A40AA487}" type="pres">
      <dgm:prSet presAssocID="{74D40D84-E43F-4137-A1CB-70DEA7CEF8F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3022E-A9D9-47E7-9293-ACBBC44984D6}" type="pres">
      <dgm:prSet presAssocID="{74D40D84-E43F-4137-A1CB-70DEA7CEF8F5}" presName="childShp" presStyleLbl="bgAccFollowNode1" presStyleIdx="0" presStyleCnt="2" custLinFactNeighborX="3125" custLinFactNeighborY="-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A2958-2756-4D86-8631-22C5BAD6D4B4}" type="pres">
      <dgm:prSet presAssocID="{6F3F604A-E9EA-4A11-B97B-04C657CC8820}" presName="spacing" presStyleCnt="0"/>
      <dgm:spPr/>
    </dgm:pt>
    <dgm:pt modelId="{0D9D1E52-C1CB-4704-8AB3-DFEAF1D21E39}" type="pres">
      <dgm:prSet presAssocID="{120791C2-EBD5-46E3-9435-8318D6F6C0BC}" presName="linNode" presStyleCnt="0"/>
      <dgm:spPr/>
    </dgm:pt>
    <dgm:pt modelId="{1C0BE7E6-9F2B-4737-AA2C-3744840BA5B1}" type="pres">
      <dgm:prSet presAssocID="{120791C2-EBD5-46E3-9435-8318D6F6C0B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66001-C7F2-4FCE-B05D-1FAD035E8780}" type="pres">
      <dgm:prSet presAssocID="{120791C2-EBD5-46E3-9435-8318D6F6C0B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4BA49-EEB3-4009-BB80-08015FD6DC28}" type="presOf" srcId="{F85CCC07-5290-48A4-8076-24E9CAC23424}" destId="{21E66001-C7F2-4FCE-B05D-1FAD035E8780}" srcOrd="0" destOrd="0" presId="urn:microsoft.com/office/officeart/2005/8/layout/vList6"/>
    <dgm:cxn modelId="{A52E9197-C0C8-4235-A179-E8D50971A360}" srcId="{74D40D84-E43F-4137-A1CB-70DEA7CEF8F5}" destId="{51BA6B78-D3CC-41E4-8ECF-FC47829E563C}" srcOrd="1" destOrd="0" parTransId="{7FE2925E-EE14-40B9-8774-967C198F645B}" sibTransId="{D4C57E0A-2537-4ACA-837F-E0C8D5DBE58F}"/>
    <dgm:cxn modelId="{62ACC89B-B676-4FC1-AE12-A3435A425907}" type="presOf" srcId="{74D40D84-E43F-4137-A1CB-70DEA7CEF8F5}" destId="{11237B53-7393-46BA-B3D2-2951A40AA487}" srcOrd="0" destOrd="0" presId="urn:microsoft.com/office/officeart/2005/8/layout/vList6"/>
    <dgm:cxn modelId="{818AF0AC-CB05-40FF-9798-FCF55C792FCD}" srcId="{120791C2-EBD5-46E3-9435-8318D6F6C0BC}" destId="{F85CCC07-5290-48A4-8076-24E9CAC23424}" srcOrd="0" destOrd="0" parTransId="{E1CBD497-46C7-4034-BA84-690FAFBC2226}" sibTransId="{1BFA275A-EC3D-467B-8E11-3D0E31FAB0C4}"/>
    <dgm:cxn modelId="{3EF206A5-AD1D-4939-B8CE-07FB7E304839}" type="presOf" srcId="{1FA40475-DA37-42A3-8E0B-602BAADB2B6E}" destId="{211CC550-91F9-4D9C-ABFA-4B8CA80ED827}" srcOrd="0" destOrd="0" presId="urn:microsoft.com/office/officeart/2005/8/layout/vList6"/>
    <dgm:cxn modelId="{8A5608F7-5354-462E-A4E1-041CECE14E83}" type="presOf" srcId="{51BA6B78-D3CC-41E4-8ECF-FC47829E563C}" destId="{1123022E-A9D9-47E7-9293-ACBBC44984D6}" srcOrd="0" destOrd="1" presId="urn:microsoft.com/office/officeart/2005/8/layout/vList6"/>
    <dgm:cxn modelId="{910ED20A-733D-4EC8-B1C9-59DBDD607016}" type="presOf" srcId="{46CAB1AC-AB84-4BAB-BF9E-9992F6F51336}" destId="{1123022E-A9D9-47E7-9293-ACBBC44984D6}" srcOrd="0" destOrd="0" presId="urn:microsoft.com/office/officeart/2005/8/layout/vList6"/>
    <dgm:cxn modelId="{7A846C12-BCBC-4B55-868F-A22042590BD4}" srcId="{1FA40475-DA37-42A3-8E0B-602BAADB2B6E}" destId="{74D40D84-E43F-4137-A1CB-70DEA7CEF8F5}" srcOrd="0" destOrd="0" parTransId="{D2DDDC4C-82BB-464D-B9D5-77E1767FB519}" sibTransId="{6F3F604A-E9EA-4A11-B97B-04C657CC8820}"/>
    <dgm:cxn modelId="{CE8F9119-4127-491F-90EC-BFD2C7278990}" srcId="{1FA40475-DA37-42A3-8E0B-602BAADB2B6E}" destId="{120791C2-EBD5-46E3-9435-8318D6F6C0BC}" srcOrd="1" destOrd="0" parTransId="{971A9C23-332D-4D74-8E1D-454EDA359447}" sibTransId="{2C1F7276-E430-422D-86F5-931F57598333}"/>
    <dgm:cxn modelId="{4E668E29-BFAE-4C6A-9B92-A5E1B8B9A636}" srcId="{74D40D84-E43F-4137-A1CB-70DEA7CEF8F5}" destId="{46CAB1AC-AB84-4BAB-BF9E-9992F6F51336}" srcOrd="0" destOrd="0" parTransId="{C3C328AD-CF59-42E4-BABD-83CF83FA2C57}" sibTransId="{5E96861A-51A4-4D9C-AE2E-612CA75EBA85}"/>
    <dgm:cxn modelId="{FB18C519-2D0E-4CBA-BF13-A56D6EBE28B6}" type="presOf" srcId="{120791C2-EBD5-46E3-9435-8318D6F6C0BC}" destId="{1C0BE7E6-9F2B-4737-AA2C-3744840BA5B1}" srcOrd="0" destOrd="0" presId="urn:microsoft.com/office/officeart/2005/8/layout/vList6"/>
    <dgm:cxn modelId="{4A148EDB-AF3F-409A-BFA1-ABE0C709CC8E}" type="presParOf" srcId="{211CC550-91F9-4D9C-ABFA-4B8CA80ED827}" destId="{616EBD2B-4F95-4380-93B3-39BDA88FECD7}" srcOrd="0" destOrd="0" presId="urn:microsoft.com/office/officeart/2005/8/layout/vList6"/>
    <dgm:cxn modelId="{7B06AB59-45FF-4B07-84B6-73D61C45AA57}" type="presParOf" srcId="{616EBD2B-4F95-4380-93B3-39BDA88FECD7}" destId="{11237B53-7393-46BA-B3D2-2951A40AA487}" srcOrd="0" destOrd="0" presId="urn:microsoft.com/office/officeart/2005/8/layout/vList6"/>
    <dgm:cxn modelId="{E362F5F9-FF2B-4D2B-973A-27BECEA328DC}" type="presParOf" srcId="{616EBD2B-4F95-4380-93B3-39BDA88FECD7}" destId="{1123022E-A9D9-47E7-9293-ACBBC44984D6}" srcOrd="1" destOrd="0" presId="urn:microsoft.com/office/officeart/2005/8/layout/vList6"/>
    <dgm:cxn modelId="{63BFFAB3-5FF5-468D-9822-9C0A84F01CA7}" type="presParOf" srcId="{211CC550-91F9-4D9C-ABFA-4B8CA80ED827}" destId="{A08A2958-2756-4D86-8631-22C5BAD6D4B4}" srcOrd="1" destOrd="0" presId="urn:microsoft.com/office/officeart/2005/8/layout/vList6"/>
    <dgm:cxn modelId="{7E5E711D-8AF3-4F26-B44A-14FD1D2CE7E0}" type="presParOf" srcId="{211CC550-91F9-4D9C-ABFA-4B8CA80ED827}" destId="{0D9D1E52-C1CB-4704-8AB3-DFEAF1D21E39}" srcOrd="2" destOrd="0" presId="urn:microsoft.com/office/officeart/2005/8/layout/vList6"/>
    <dgm:cxn modelId="{788D3978-7FA8-4A37-B7FA-4CBCB0775540}" type="presParOf" srcId="{0D9D1E52-C1CB-4704-8AB3-DFEAF1D21E39}" destId="{1C0BE7E6-9F2B-4737-AA2C-3744840BA5B1}" srcOrd="0" destOrd="0" presId="urn:microsoft.com/office/officeart/2005/8/layout/vList6"/>
    <dgm:cxn modelId="{32647DF9-95FC-44B4-98B8-821C94CF58B2}" type="presParOf" srcId="{0D9D1E52-C1CB-4704-8AB3-DFEAF1D21E39}" destId="{21E66001-C7F2-4FCE-B05D-1FAD035E8780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8ADE-0CA8-4798-AA9C-3F8B8803BE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BD610-4BD0-43C4-AB4D-CA7E74EA8E94}">
      <dgm:prSet phldrT="[Текст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I.</a:t>
          </a:r>
          <a:endParaRPr lang="ru-RU" dirty="0"/>
        </a:p>
      </dgm:t>
    </dgm:pt>
    <dgm:pt modelId="{F7077CDA-1D2C-4596-8C66-11408CB0C054}" type="parTrans" cxnId="{EB9C6623-3C03-45A0-A924-B7524EA2C4FF}">
      <dgm:prSet/>
      <dgm:spPr/>
      <dgm:t>
        <a:bodyPr/>
        <a:lstStyle/>
        <a:p>
          <a:endParaRPr lang="ru-RU"/>
        </a:p>
      </dgm:t>
    </dgm:pt>
    <dgm:pt modelId="{6275CACD-423A-4554-B7CE-339C9E5B439D}" type="sibTrans" cxnId="{EB9C6623-3C03-45A0-A924-B7524EA2C4FF}">
      <dgm:prSet/>
      <dgm:spPr/>
      <dgm:t>
        <a:bodyPr/>
        <a:lstStyle/>
        <a:p>
          <a:endParaRPr lang="ru-RU"/>
        </a:p>
      </dgm:t>
    </dgm:pt>
    <dgm:pt modelId="{D03FF983-84F6-4BAF-ABC2-BA5996AFA90F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/>
            <a:t> </a:t>
          </a:r>
          <a:endParaRPr lang="ru-RU" dirty="0"/>
        </a:p>
      </dgm:t>
    </dgm:pt>
    <dgm:pt modelId="{9A13C10E-08DA-4769-9075-4FC4C6320AF3}" type="parTrans" cxnId="{3F014ABB-C01F-4D3B-A968-10258B153F93}">
      <dgm:prSet/>
      <dgm:spPr/>
      <dgm:t>
        <a:bodyPr/>
        <a:lstStyle/>
        <a:p>
          <a:endParaRPr lang="ru-RU"/>
        </a:p>
      </dgm:t>
    </dgm:pt>
    <dgm:pt modelId="{90E6202D-882F-47A3-BA8E-D48CB6B69644}" type="sibTrans" cxnId="{3F014ABB-C01F-4D3B-A968-10258B153F93}">
      <dgm:prSet/>
      <dgm:spPr/>
      <dgm:t>
        <a:bodyPr/>
        <a:lstStyle/>
        <a:p>
          <a:endParaRPr lang="ru-RU"/>
        </a:p>
      </dgm:t>
    </dgm:pt>
    <dgm:pt modelId="{6E41ABEC-55DA-47C9-8633-22EA8B5B64F7}">
      <dgm:prSet phldrT="[Текст]" phldr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22338D85-D04D-4E0A-A91C-8A21D1DAE3E0}" type="parTrans" cxnId="{276C3E11-CF8A-4D43-8C45-717EFDE607B3}">
      <dgm:prSet/>
      <dgm:spPr/>
      <dgm:t>
        <a:bodyPr/>
        <a:lstStyle/>
        <a:p>
          <a:endParaRPr lang="ru-RU"/>
        </a:p>
      </dgm:t>
    </dgm:pt>
    <dgm:pt modelId="{64761872-B864-4A2C-94C0-CDA2C9552458}" type="sibTrans" cxnId="{276C3E11-CF8A-4D43-8C45-717EFDE607B3}">
      <dgm:prSet/>
      <dgm:spPr/>
      <dgm:t>
        <a:bodyPr/>
        <a:lstStyle/>
        <a:p>
          <a:endParaRPr lang="ru-RU"/>
        </a:p>
      </dgm:t>
    </dgm:pt>
    <dgm:pt modelId="{EE8AB2E2-D8D9-4974-8FF9-57B020AB3A0E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II.</a:t>
          </a:r>
          <a:endParaRPr lang="ru-RU" dirty="0"/>
        </a:p>
      </dgm:t>
    </dgm:pt>
    <dgm:pt modelId="{4A3E95F5-952A-4196-9C7B-FA7EA20802A0}" type="parTrans" cxnId="{04B31C4C-090B-4F1D-A27C-5D2D825D1F05}">
      <dgm:prSet/>
      <dgm:spPr/>
      <dgm:t>
        <a:bodyPr/>
        <a:lstStyle/>
        <a:p>
          <a:endParaRPr lang="ru-RU"/>
        </a:p>
      </dgm:t>
    </dgm:pt>
    <dgm:pt modelId="{24D04338-9FE6-4A53-9B43-EA79A80D322A}" type="sibTrans" cxnId="{04B31C4C-090B-4F1D-A27C-5D2D825D1F05}">
      <dgm:prSet/>
      <dgm:spPr/>
      <dgm:t>
        <a:bodyPr/>
        <a:lstStyle/>
        <a:p>
          <a:endParaRPr lang="ru-RU"/>
        </a:p>
      </dgm:t>
    </dgm:pt>
    <dgm:pt modelId="{79B442F4-E795-467F-8A88-DE7A81229D4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800" b="1" u="none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Обобщающий тип занятий</a:t>
          </a:r>
          <a:endParaRPr lang="ru-RU" sz="2800" dirty="0"/>
        </a:p>
      </dgm:t>
    </dgm:pt>
    <dgm:pt modelId="{2353AEFA-F6C7-428D-A5E0-454E049FC3EF}" type="parTrans" cxnId="{17859464-D80C-4C3D-B08F-5F2C51F27319}">
      <dgm:prSet/>
      <dgm:spPr/>
      <dgm:t>
        <a:bodyPr/>
        <a:lstStyle/>
        <a:p>
          <a:endParaRPr lang="ru-RU"/>
        </a:p>
      </dgm:t>
    </dgm:pt>
    <dgm:pt modelId="{FDD0B7B4-4896-4D14-81B9-218347B38B78}" type="sibTrans" cxnId="{17859464-D80C-4C3D-B08F-5F2C51F27319}">
      <dgm:prSet/>
      <dgm:spPr/>
      <dgm:t>
        <a:bodyPr/>
        <a:lstStyle/>
        <a:p>
          <a:endParaRPr lang="ru-RU"/>
        </a:p>
      </dgm:t>
    </dgm:pt>
    <dgm:pt modelId="{B3EA1847-E78F-4439-B2DF-0E35B27A4309}">
      <dgm:prSet phldrT="[Текст]" phldr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2400" dirty="0"/>
        </a:p>
      </dgm:t>
    </dgm:pt>
    <dgm:pt modelId="{43D79747-127E-407D-B79B-018F4E18EC15}" type="parTrans" cxnId="{D8E2D9F4-897D-45CC-9408-D658B992B8CB}">
      <dgm:prSet/>
      <dgm:spPr/>
      <dgm:t>
        <a:bodyPr/>
        <a:lstStyle/>
        <a:p>
          <a:endParaRPr lang="ru-RU"/>
        </a:p>
      </dgm:t>
    </dgm:pt>
    <dgm:pt modelId="{13317051-AD7F-409B-AD10-DC981F7E527B}" type="sibTrans" cxnId="{D8E2D9F4-897D-45CC-9408-D658B992B8CB}">
      <dgm:prSet/>
      <dgm:spPr/>
      <dgm:t>
        <a:bodyPr/>
        <a:lstStyle/>
        <a:p>
          <a:endParaRPr lang="ru-RU"/>
        </a:p>
      </dgm:t>
    </dgm:pt>
    <dgm:pt modelId="{15EC6C0D-5484-4211-ADD8-FF3C001BA808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III.</a:t>
          </a:r>
          <a:endParaRPr lang="ru-RU" dirty="0"/>
        </a:p>
      </dgm:t>
    </dgm:pt>
    <dgm:pt modelId="{663DD514-8F95-420F-9E3E-FA63E2F6E422}" type="parTrans" cxnId="{CD487C38-E79D-41AC-BDF7-8E3EE1130569}">
      <dgm:prSet/>
      <dgm:spPr/>
      <dgm:t>
        <a:bodyPr/>
        <a:lstStyle/>
        <a:p>
          <a:endParaRPr lang="ru-RU"/>
        </a:p>
      </dgm:t>
    </dgm:pt>
    <dgm:pt modelId="{93FA6775-8580-452C-BEC1-AF4D090B731E}" type="sibTrans" cxnId="{CD487C38-E79D-41AC-BDF7-8E3EE1130569}">
      <dgm:prSet/>
      <dgm:spPr/>
      <dgm:t>
        <a:bodyPr/>
        <a:lstStyle/>
        <a:p>
          <a:endParaRPr lang="ru-RU"/>
        </a:p>
      </dgm:t>
    </dgm:pt>
    <dgm:pt modelId="{88806BA7-C347-47AE-82D5-EE0B4C4D4EFC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u="none" dirty="0"/>
        </a:p>
      </dgm:t>
    </dgm:pt>
    <dgm:pt modelId="{3F3C68D3-3A6B-4B62-830C-72843C710195}" type="parTrans" cxnId="{0D791401-5D8C-441B-9A66-97B98E5A08CD}">
      <dgm:prSet/>
      <dgm:spPr/>
      <dgm:t>
        <a:bodyPr/>
        <a:lstStyle/>
        <a:p>
          <a:endParaRPr lang="ru-RU"/>
        </a:p>
      </dgm:t>
    </dgm:pt>
    <dgm:pt modelId="{15E43CB9-2BB5-4B3F-A3B2-BD66FCDE9ECC}" type="sibTrans" cxnId="{0D791401-5D8C-441B-9A66-97B98E5A08CD}">
      <dgm:prSet/>
      <dgm:spPr/>
      <dgm:t>
        <a:bodyPr/>
        <a:lstStyle/>
        <a:p>
          <a:endParaRPr lang="ru-RU"/>
        </a:p>
      </dgm:t>
    </dgm:pt>
    <dgm:pt modelId="{8DF05A65-AE06-49C6-A20F-D38A6D559DBC}">
      <dgm:prSet phldrT="[Текст]" phldr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384D5961-2DEC-4884-AF11-41C9FF8CD46B}" type="parTrans" cxnId="{A2424E9C-4A3F-4697-AD1D-5C83E67637BD}">
      <dgm:prSet/>
      <dgm:spPr/>
      <dgm:t>
        <a:bodyPr/>
        <a:lstStyle/>
        <a:p>
          <a:endParaRPr lang="ru-RU"/>
        </a:p>
      </dgm:t>
    </dgm:pt>
    <dgm:pt modelId="{A7C64170-7FDB-4082-A5DD-BBC46729272C}" type="sibTrans" cxnId="{A2424E9C-4A3F-4697-AD1D-5C83E67637BD}">
      <dgm:prSet/>
      <dgm:spPr/>
      <dgm:t>
        <a:bodyPr/>
        <a:lstStyle/>
        <a:p>
          <a:endParaRPr lang="ru-RU"/>
        </a:p>
      </dgm:t>
    </dgm:pt>
    <dgm:pt modelId="{3A3795B5-04C5-4D5D-A379-DE17E39411EB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2800" dirty="0"/>
        </a:p>
      </dgm:t>
    </dgm:pt>
    <dgm:pt modelId="{94F89C02-2B48-4859-9D63-39E653639497}" type="parTrans" cxnId="{787A917E-CFA6-471A-BF2A-99CABB5A12A9}">
      <dgm:prSet/>
      <dgm:spPr/>
    </dgm:pt>
    <dgm:pt modelId="{46BEC0F2-09C2-413A-8BEF-4336F0155443}" type="sibTrans" cxnId="{787A917E-CFA6-471A-BF2A-99CABB5A12A9}">
      <dgm:prSet/>
      <dgm:spPr/>
    </dgm:pt>
    <dgm:pt modelId="{704B66B9-C706-415A-BB85-CEF5DE73114B}" type="pres">
      <dgm:prSet presAssocID="{A8578ADE-0CA8-4798-AA9C-3F8B8803BE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FD556-F719-40BE-A450-278A3D7E601C}" type="pres">
      <dgm:prSet presAssocID="{07EBD610-4BD0-43C4-AB4D-CA7E74EA8E94}" presName="composite" presStyleCnt="0"/>
      <dgm:spPr/>
    </dgm:pt>
    <dgm:pt modelId="{0DA41141-54FB-4848-8D0E-4F89AC124A8E}" type="pres">
      <dgm:prSet presAssocID="{07EBD610-4BD0-43C4-AB4D-CA7E74EA8E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6A9E-0D4F-4320-BC0E-A76044065041}" type="pres">
      <dgm:prSet presAssocID="{07EBD610-4BD0-43C4-AB4D-CA7E74EA8E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CCC70-F404-4DB7-9C8B-49A8A6B10234}" type="pres">
      <dgm:prSet presAssocID="{6275CACD-423A-4554-B7CE-339C9E5B439D}" presName="sp" presStyleCnt="0"/>
      <dgm:spPr/>
    </dgm:pt>
    <dgm:pt modelId="{A0C77A22-FCBA-40FF-B73B-BFCAEFDE1BC5}" type="pres">
      <dgm:prSet presAssocID="{EE8AB2E2-D8D9-4974-8FF9-57B020AB3A0E}" presName="composite" presStyleCnt="0"/>
      <dgm:spPr/>
    </dgm:pt>
    <dgm:pt modelId="{95284A84-7002-4355-80ED-3C72C0F0C9B2}" type="pres">
      <dgm:prSet presAssocID="{EE8AB2E2-D8D9-4974-8FF9-57B020AB3A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F991-9BC8-4AB4-AC48-CD9127B562C8}" type="pres">
      <dgm:prSet presAssocID="{EE8AB2E2-D8D9-4974-8FF9-57B020AB3A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C89D0-E910-4E67-8583-CB1E34C5F7AB}" type="pres">
      <dgm:prSet presAssocID="{24D04338-9FE6-4A53-9B43-EA79A80D322A}" presName="sp" presStyleCnt="0"/>
      <dgm:spPr/>
    </dgm:pt>
    <dgm:pt modelId="{2E44F20B-3618-4F60-B29E-63E221ADB9BC}" type="pres">
      <dgm:prSet presAssocID="{15EC6C0D-5484-4211-ADD8-FF3C001BA808}" presName="composite" presStyleCnt="0"/>
      <dgm:spPr/>
    </dgm:pt>
    <dgm:pt modelId="{696937CA-1F3B-4278-AE2A-2A8A53A8FA14}" type="pres">
      <dgm:prSet presAssocID="{15EC6C0D-5484-4211-ADD8-FF3C001BA8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8EB9E-A07A-4339-BA87-1238B6FABA01}" type="pres">
      <dgm:prSet presAssocID="{15EC6C0D-5484-4211-ADD8-FF3C001BA8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8716D-98DF-4B01-9A63-4CE1755FEF7F}" type="presOf" srcId="{EE8AB2E2-D8D9-4974-8FF9-57B020AB3A0E}" destId="{95284A84-7002-4355-80ED-3C72C0F0C9B2}" srcOrd="0" destOrd="0" presId="urn:microsoft.com/office/officeart/2005/8/layout/chevron2"/>
    <dgm:cxn modelId="{A2424E9C-4A3F-4697-AD1D-5C83E67637BD}" srcId="{15EC6C0D-5484-4211-ADD8-FF3C001BA808}" destId="{8DF05A65-AE06-49C6-A20F-D38A6D559DBC}" srcOrd="1" destOrd="0" parTransId="{384D5961-2DEC-4884-AF11-41C9FF8CD46B}" sibTransId="{A7C64170-7FDB-4082-A5DD-BBC46729272C}"/>
    <dgm:cxn modelId="{5DA7852A-5901-41EC-BB24-58D6144DD24C}" type="presOf" srcId="{A8578ADE-0CA8-4798-AA9C-3F8B8803BE02}" destId="{704B66B9-C706-415A-BB85-CEF5DE73114B}" srcOrd="0" destOrd="0" presId="urn:microsoft.com/office/officeart/2005/8/layout/chevron2"/>
    <dgm:cxn modelId="{0D791401-5D8C-441B-9A66-97B98E5A08CD}" srcId="{15EC6C0D-5484-4211-ADD8-FF3C001BA808}" destId="{88806BA7-C347-47AE-82D5-EE0B4C4D4EFC}" srcOrd="0" destOrd="0" parTransId="{3F3C68D3-3A6B-4B62-830C-72843C710195}" sibTransId="{15E43CB9-2BB5-4B3F-A3B2-BD66FCDE9ECC}"/>
    <dgm:cxn modelId="{86186078-C467-4893-862D-683897121F4C}" type="presOf" srcId="{07EBD610-4BD0-43C4-AB4D-CA7E74EA8E94}" destId="{0DA41141-54FB-4848-8D0E-4F89AC124A8E}" srcOrd="0" destOrd="0" presId="urn:microsoft.com/office/officeart/2005/8/layout/chevron2"/>
    <dgm:cxn modelId="{276C3E11-CF8A-4D43-8C45-717EFDE607B3}" srcId="{07EBD610-4BD0-43C4-AB4D-CA7E74EA8E94}" destId="{6E41ABEC-55DA-47C9-8633-22EA8B5B64F7}" srcOrd="1" destOrd="0" parTransId="{22338D85-D04D-4E0A-A91C-8A21D1DAE3E0}" sibTransId="{64761872-B864-4A2C-94C0-CDA2C9552458}"/>
    <dgm:cxn modelId="{CD487C38-E79D-41AC-BDF7-8E3EE1130569}" srcId="{A8578ADE-0CA8-4798-AA9C-3F8B8803BE02}" destId="{15EC6C0D-5484-4211-ADD8-FF3C001BA808}" srcOrd="2" destOrd="0" parTransId="{663DD514-8F95-420F-9E3E-FA63E2F6E422}" sibTransId="{93FA6775-8580-452C-BEC1-AF4D090B731E}"/>
    <dgm:cxn modelId="{609DCD74-C43F-452B-8DEF-F49C51892350}" type="presOf" srcId="{D03FF983-84F6-4BAF-ABC2-BA5996AFA90F}" destId="{CFB96A9E-0D4F-4320-BC0E-A76044065041}" srcOrd="0" destOrd="0" presId="urn:microsoft.com/office/officeart/2005/8/layout/chevron2"/>
    <dgm:cxn modelId="{D8E2D9F4-897D-45CC-9408-D658B992B8CB}" srcId="{EE8AB2E2-D8D9-4974-8FF9-57B020AB3A0E}" destId="{B3EA1847-E78F-4439-B2DF-0E35B27A4309}" srcOrd="2" destOrd="0" parTransId="{43D79747-127E-407D-B79B-018F4E18EC15}" sibTransId="{13317051-AD7F-409B-AD10-DC981F7E527B}"/>
    <dgm:cxn modelId="{D7251D07-672D-4398-B5DD-27E8295D9352}" type="presOf" srcId="{15EC6C0D-5484-4211-ADD8-FF3C001BA808}" destId="{696937CA-1F3B-4278-AE2A-2A8A53A8FA14}" srcOrd="0" destOrd="0" presId="urn:microsoft.com/office/officeart/2005/8/layout/chevron2"/>
    <dgm:cxn modelId="{989F4CEF-E886-4D87-BC59-1F828B2B44AB}" type="presOf" srcId="{79B442F4-E795-467F-8A88-DE7A81229D4E}" destId="{35B7F991-9BC8-4AB4-AC48-CD9127B562C8}" srcOrd="0" destOrd="1" presId="urn:microsoft.com/office/officeart/2005/8/layout/chevron2"/>
    <dgm:cxn modelId="{D575EA29-18D6-47F6-AD28-FFD22D8A7912}" type="presOf" srcId="{6E41ABEC-55DA-47C9-8633-22EA8B5B64F7}" destId="{CFB96A9E-0D4F-4320-BC0E-A76044065041}" srcOrd="0" destOrd="1" presId="urn:microsoft.com/office/officeart/2005/8/layout/chevron2"/>
    <dgm:cxn modelId="{3F014ABB-C01F-4D3B-A968-10258B153F93}" srcId="{07EBD610-4BD0-43C4-AB4D-CA7E74EA8E94}" destId="{D03FF983-84F6-4BAF-ABC2-BA5996AFA90F}" srcOrd="0" destOrd="0" parTransId="{9A13C10E-08DA-4769-9075-4FC4C6320AF3}" sibTransId="{90E6202D-882F-47A3-BA8E-D48CB6B69644}"/>
    <dgm:cxn modelId="{AB881436-7B4F-45EA-BF90-8C9F718602A6}" type="presOf" srcId="{8DF05A65-AE06-49C6-A20F-D38A6D559DBC}" destId="{1668EB9E-A07A-4339-BA87-1238B6FABA01}" srcOrd="0" destOrd="1" presId="urn:microsoft.com/office/officeart/2005/8/layout/chevron2"/>
    <dgm:cxn modelId="{F8D12D81-E29C-4FEA-815C-13F499DE7262}" type="presOf" srcId="{88806BA7-C347-47AE-82D5-EE0B4C4D4EFC}" destId="{1668EB9E-A07A-4339-BA87-1238B6FABA01}" srcOrd="0" destOrd="0" presId="urn:microsoft.com/office/officeart/2005/8/layout/chevron2"/>
    <dgm:cxn modelId="{787A917E-CFA6-471A-BF2A-99CABB5A12A9}" srcId="{EE8AB2E2-D8D9-4974-8FF9-57B020AB3A0E}" destId="{3A3795B5-04C5-4D5D-A379-DE17E39411EB}" srcOrd="0" destOrd="0" parTransId="{94F89C02-2B48-4859-9D63-39E653639497}" sibTransId="{46BEC0F2-09C2-413A-8BEF-4336F0155443}"/>
    <dgm:cxn modelId="{04B31C4C-090B-4F1D-A27C-5D2D825D1F05}" srcId="{A8578ADE-0CA8-4798-AA9C-3F8B8803BE02}" destId="{EE8AB2E2-D8D9-4974-8FF9-57B020AB3A0E}" srcOrd="1" destOrd="0" parTransId="{4A3E95F5-952A-4196-9C7B-FA7EA20802A0}" sibTransId="{24D04338-9FE6-4A53-9B43-EA79A80D322A}"/>
    <dgm:cxn modelId="{17859464-D80C-4C3D-B08F-5F2C51F27319}" srcId="{EE8AB2E2-D8D9-4974-8FF9-57B020AB3A0E}" destId="{79B442F4-E795-467F-8A88-DE7A81229D4E}" srcOrd="1" destOrd="0" parTransId="{2353AEFA-F6C7-428D-A5E0-454E049FC3EF}" sibTransId="{FDD0B7B4-4896-4D14-81B9-218347B38B78}"/>
    <dgm:cxn modelId="{EE9D2087-4A03-49CD-A17D-CC0CB1EA6841}" type="presOf" srcId="{B3EA1847-E78F-4439-B2DF-0E35B27A4309}" destId="{35B7F991-9BC8-4AB4-AC48-CD9127B562C8}" srcOrd="0" destOrd="2" presId="urn:microsoft.com/office/officeart/2005/8/layout/chevron2"/>
    <dgm:cxn modelId="{EB9C6623-3C03-45A0-A924-B7524EA2C4FF}" srcId="{A8578ADE-0CA8-4798-AA9C-3F8B8803BE02}" destId="{07EBD610-4BD0-43C4-AB4D-CA7E74EA8E94}" srcOrd="0" destOrd="0" parTransId="{F7077CDA-1D2C-4596-8C66-11408CB0C054}" sibTransId="{6275CACD-423A-4554-B7CE-339C9E5B439D}"/>
    <dgm:cxn modelId="{DB9BA182-2AD5-49D3-9280-5EEE51D6439C}" type="presOf" srcId="{3A3795B5-04C5-4D5D-A379-DE17E39411EB}" destId="{35B7F991-9BC8-4AB4-AC48-CD9127B562C8}" srcOrd="0" destOrd="0" presId="urn:microsoft.com/office/officeart/2005/8/layout/chevron2"/>
    <dgm:cxn modelId="{5C5AE15A-20F8-4AB6-8905-0891CA603C23}" type="presParOf" srcId="{704B66B9-C706-415A-BB85-CEF5DE73114B}" destId="{A1FFD556-F719-40BE-A450-278A3D7E601C}" srcOrd="0" destOrd="0" presId="urn:microsoft.com/office/officeart/2005/8/layout/chevron2"/>
    <dgm:cxn modelId="{E6597648-57A9-497C-8348-A12958423F8B}" type="presParOf" srcId="{A1FFD556-F719-40BE-A450-278A3D7E601C}" destId="{0DA41141-54FB-4848-8D0E-4F89AC124A8E}" srcOrd="0" destOrd="0" presId="urn:microsoft.com/office/officeart/2005/8/layout/chevron2"/>
    <dgm:cxn modelId="{75084ED8-9739-45AE-A43A-3E8580A93EC4}" type="presParOf" srcId="{A1FFD556-F719-40BE-A450-278A3D7E601C}" destId="{CFB96A9E-0D4F-4320-BC0E-A76044065041}" srcOrd="1" destOrd="0" presId="urn:microsoft.com/office/officeart/2005/8/layout/chevron2"/>
    <dgm:cxn modelId="{BE49D123-FB4B-4510-9CB0-505728C59518}" type="presParOf" srcId="{704B66B9-C706-415A-BB85-CEF5DE73114B}" destId="{93BCCC70-F404-4DB7-9C8B-49A8A6B10234}" srcOrd="1" destOrd="0" presId="urn:microsoft.com/office/officeart/2005/8/layout/chevron2"/>
    <dgm:cxn modelId="{27018D31-8EC0-4FB2-9A8E-85C6F05CEB96}" type="presParOf" srcId="{704B66B9-C706-415A-BB85-CEF5DE73114B}" destId="{A0C77A22-FCBA-40FF-B73B-BFCAEFDE1BC5}" srcOrd="2" destOrd="0" presId="urn:microsoft.com/office/officeart/2005/8/layout/chevron2"/>
    <dgm:cxn modelId="{D6CC6EF5-DBFE-4D94-9B29-C13A129638B8}" type="presParOf" srcId="{A0C77A22-FCBA-40FF-B73B-BFCAEFDE1BC5}" destId="{95284A84-7002-4355-80ED-3C72C0F0C9B2}" srcOrd="0" destOrd="0" presId="urn:microsoft.com/office/officeart/2005/8/layout/chevron2"/>
    <dgm:cxn modelId="{2320DC73-9C28-4D85-AC2D-AC9884F6593D}" type="presParOf" srcId="{A0C77A22-FCBA-40FF-B73B-BFCAEFDE1BC5}" destId="{35B7F991-9BC8-4AB4-AC48-CD9127B562C8}" srcOrd="1" destOrd="0" presId="urn:microsoft.com/office/officeart/2005/8/layout/chevron2"/>
    <dgm:cxn modelId="{609E8B76-5C2B-4CA6-B22E-2A6DE8950B8D}" type="presParOf" srcId="{704B66B9-C706-415A-BB85-CEF5DE73114B}" destId="{301C89D0-E910-4E67-8583-CB1E34C5F7AB}" srcOrd="3" destOrd="0" presId="urn:microsoft.com/office/officeart/2005/8/layout/chevron2"/>
    <dgm:cxn modelId="{812B979B-B8EB-4886-97FF-18E37ACAAC1F}" type="presParOf" srcId="{704B66B9-C706-415A-BB85-CEF5DE73114B}" destId="{2E44F20B-3618-4F60-B29E-63E221ADB9BC}" srcOrd="4" destOrd="0" presId="urn:microsoft.com/office/officeart/2005/8/layout/chevron2"/>
    <dgm:cxn modelId="{A0102011-4984-404A-AC31-625504505520}" type="presParOf" srcId="{2E44F20B-3618-4F60-B29E-63E221ADB9BC}" destId="{696937CA-1F3B-4278-AE2A-2A8A53A8FA14}" srcOrd="0" destOrd="0" presId="urn:microsoft.com/office/officeart/2005/8/layout/chevron2"/>
    <dgm:cxn modelId="{02603663-5851-44F0-A202-E004F8B4E33E}" type="presParOf" srcId="{2E44F20B-3618-4F60-B29E-63E221ADB9BC}" destId="{1668EB9E-A07A-4339-BA87-1238B6FABA01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1E64A-5D39-429D-BB62-FD1FE4D8DD4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7887E8-E5D4-4B52-B739-32BAECC851DA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I-II</a:t>
          </a:r>
          <a:endParaRPr lang="ru-RU" dirty="0"/>
        </a:p>
      </dgm:t>
    </dgm:pt>
    <dgm:pt modelId="{59AA0FD1-1206-48FE-9362-A2C304CB67F3}" type="parTrans" cxnId="{36F1996F-76A8-4039-AA6A-25F8B94D2682}">
      <dgm:prSet/>
      <dgm:spPr/>
      <dgm:t>
        <a:bodyPr/>
        <a:lstStyle/>
        <a:p>
          <a:endParaRPr lang="ru-RU"/>
        </a:p>
      </dgm:t>
    </dgm:pt>
    <dgm:pt modelId="{CFC21867-5D22-47CF-A785-6ABE77549989}" type="sibTrans" cxnId="{36F1996F-76A8-4039-AA6A-25F8B94D2682}">
      <dgm:prSet/>
      <dgm:spPr/>
      <dgm:t>
        <a:bodyPr/>
        <a:lstStyle/>
        <a:p>
          <a:endParaRPr lang="ru-RU"/>
        </a:p>
      </dgm:t>
    </dgm:pt>
    <dgm:pt modelId="{3EDDA694-45DB-49EA-91BC-813E36884F9B}">
      <dgm:prSet phldrT="[Текст]" phldr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B8A662C7-DCCA-43C1-89F4-6336F8538E0D}" type="parTrans" cxnId="{6E3562C3-71A0-409C-8E75-EC9FA010C38E}">
      <dgm:prSet/>
      <dgm:spPr/>
      <dgm:t>
        <a:bodyPr/>
        <a:lstStyle/>
        <a:p>
          <a:endParaRPr lang="ru-RU"/>
        </a:p>
      </dgm:t>
    </dgm:pt>
    <dgm:pt modelId="{2B815ED5-B548-4AD8-B4E5-144146FFE565}" type="sibTrans" cxnId="{6E3562C3-71A0-409C-8E75-EC9FA010C38E}">
      <dgm:prSet/>
      <dgm:spPr/>
      <dgm:t>
        <a:bodyPr/>
        <a:lstStyle/>
        <a:p>
          <a:endParaRPr lang="ru-RU"/>
        </a:p>
      </dgm:t>
    </dgm:pt>
    <dgm:pt modelId="{B2DF6FDD-0C52-45DD-BABC-94953B1A4EE8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  <a:latin typeface="Constantia" pitchFamily="18" charset="0"/>
            </a:rPr>
            <a:t>объединить усилия для развития и воспитания детей</a:t>
          </a:r>
          <a:endParaRPr lang="ru-RU" sz="1800" i="1" dirty="0">
            <a:solidFill>
              <a:srgbClr val="002060"/>
            </a:solidFill>
            <a:latin typeface="Constantia" pitchFamily="18" charset="0"/>
          </a:endParaRPr>
        </a:p>
      </dgm:t>
    </dgm:pt>
    <dgm:pt modelId="{E76F3B14-5081-4847-8B30-618CA672B993}" type="parTrans" cxnId="{EEE45E75-5886-46FE-932D-A48E66891A4B}">
      <dgm:prSet/>
      <dgm:spPr/>
      <dgm:t>
        <a:bodyPr/>
        <a:lstStyle/>
        <a:p>
          <a:endParaRPr lang="ru-RU"/>
        </a:p>
      </dgm:t>
    </dgm:pt>
    <dgm:pt modelId="{27FE479E-7091-4CEB-9503-C1E2AD54ECF3}" type="sibTrans" cxnId="{EEE45E75-5886-46FE-932D-A48E66891A4B}">
      <dgm:prSet/>
      <dgm:spPr/>
      <dgm:t>
        <a:bodyPr/>
        <a:lstStyle/>
        <a:p>
          <a:endParaRPr lang="ru-RU"/>
        </a:p>
      </dgm:t>
    </dgm:pt>
    <dgm:pt modelId="{8667158B-995A-48E5-83A4-DDF0DCED07C7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III-IV</a:t>
          </a:r>
          <a:endParaRPr lang="ru-RU" dirty="0"/>
        </a:p>
      </dgm:t>
    </dgm:pt>
    <dgm:pt modelId="{DEE49985-0274-4A42-81AC-D1C0EBADCAFA}" type="parTrans" cxnId="{B7A0521D-5C5B-4FD4-BBB7-F90306077B83}">
      <dgm:prSet/>
      <dgm:spPr/>
      <dgm:t>
        <a:bodyPr/>
        <a:lstStyle/>
        <a:p>
          <a:endParaRPr lang="ru-RU"/>
        </a:p>
      </dgm:t>
    </dgm:pt>
    <dgm:pt modelId="{C7D0F32E-76B4-4AB9-85F7-D532313FA2EA}" type="sibTrans" cxnId="{B7A0521D-5C5B-4FD4-BBB7-F90306077B83}">
      <dgm:prSet/>
      <dgm:spPr/>
      <dgm:t>
        <a:bodyPr/>
        <a:lstStyle/>
        <a:p>
          <a:endParaRPr lang="ru-RU"/>
        </a:p>
      </dgm:t>
    </dgm:pt>
    <dgm:pt modelId="{01C65C56-D961-4DA5-8C8A-E538EA1AECE1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  <a:latin typeface="Constantia" pitchFamily="18" charset="0"/>
            </a:rPr>
            <a:t>создать атмосферу взаимопонимания, общности интересов, эмоциональной </a:t>
          </a:r>
          <a:r>
            <a:rPr lang="ru-RU" sz="1800" b="1" i="1" dirty="0" err="1" smtClean="0">
              <a:solidFill>
                <a:srgbClr val="002060"/>
              </a:solidFill>
              <a:latin typeface="Constantia" pitchFamily="18" charset="0"/>
            </a:rPr>
            <a:t>взаимоподдержки</a:t>
          </a:r>
          <a:r>
            <a:rPr lang="ru-RU" sz="1800" b="1" i="1" dirty="0" smtClean="0">
              <a:solidFill>
                <a:srgbClr val="002060"/>
              </a:solidFill>
              <a:latin typeface="Constantia" pitchFamily="18" charset="0"/>
            </a:rPr>
            <a:t>;</a:t>
          </a:r>
          <a:endParaRPr lang="ru-RU" sz="1800" i="1" dirty="0">
            <a:solidFill>
              <a:srgbClr val="002060"/>
            </a:solidFill>
            <a:latin typeface="Constantia" pitchFamily="18" charset="0"/>
          </a:endParaRPr>
        </a:p>
      </dgm:t>
    </dgm:pt>
    <dgm:pt modelId="{3FA7FE21-AE34-43F0-B1D6-60A027CCA1C7}" type="parTrans" cxnId="{592FFF7D-E342-41B1-BA38-FAD9C87EE0BA}">
      <dgm:prSet/>
      <dgm:spPr/>
      <dgm:t>
        <a:bodyPr/>
        <a:lstStyle/>
        <a:p>
          <a:endParaRPr lang="ru-RU"/>
        </a:p>
      </dgm:t>
    </dgm:pt>
    <dgm:pt modelId="{0D74A4E9-C059-4B89-A330-1B30EA6A2B25}" type="sibTrans" cxnId="{592FFF7D-E342-41B1-BA38-FAD9C87EE0BA}">
      <dgm:prSet/>
      <dgm:spPr/>
      <dgm:t>
        <a:bodyPr/>
        <a:lstStyle/>
        <a:p>
          <a:endParaRPr lang="ru-RU"/>
        </a:p>
      </dgm:t>
    </dgm:pt>
    <dgm:pt modelId="{FDC03DD6-2E31-4033-95F1-09740A8A122C}">
      <dgm:prSet phldrT="[Текст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IV</a:t>
          </a:r>
          <a:endParaRPr lang="ru-RU" dirty="0"/>
        </a:p>
      </dgm:t>
    </dgm:pt>
    <dgm:pt modelId="{E51552A8-7C50-45D6-B81C-24538DD4A532}" type="parTrans" cxnId="{748C317C-8F37-486F-82D7-ADC42220728A}">
      <dgm:prSet/>
      <dgm:spPr/>
      <dgm:t>
        <a:bodyPr/>
        <a:lstStyle/>
        <a:p>
          <a:endParaRPr lang="ru-RU"/>
        </a:p>
      </dgm:t>
    </dgm:pt>
    <dgm:pt modelId="{B9FBB207-2598-4450-BEAE-C9E09083541B}" type="sibTrans" cxnId="{748C317C-8F37-486F-82D7-ADC42220728A}">
      <dgm:prSet/>
      <dgm:spPr/>
      <dgm:t>
        <a:bodyPr/>
        <a:lstStyle/>
        <a:p>
          <a:endParaRPr lang="ru-RU"/>
        </a:p>
      </dgm:t>
    </dgm:pt>
    <dgm:pt modelId="{A6FCAC12-0766-4DAA-87DE-35E3DC187E4A}">
      <dgm:prSet phldrT="[Текст]" phldr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F5B2DCEA-3C96-441F-9D6E-05329CBD9FED}" type="parTrans" cxnId="{FCF44EBD-37BC-4461-83D8-7A608E726ADF}">
      <dgm:prSet/>
      <dgm:spPr/>
      <dgm:t>
        <a:bodyPr/>
        <a:lstStyle/>
        <a:p>
          <a:endParaRPr lang="ru-RU"/>
        </a:p>
      </dgm:t>
    </dgm:pt>
    <dgm:pt modelId="{EC37A1FD-DFD3-405C-B276-4A315C18DC3A}" type="sibTrans" cxnId="{FCF44EBD-37BC-4461-83D8-7A608E726ADF}">
      <dgm:prSet/>
      <dgm:spPr/>
      <dgm:t>
        <a:bodyPr/>
        <a:lstStyle/>
        <a:p>
          <a:endParaRPr lang="ru-RU"/>
        </a:p>
      </dgm:t>
    </dgm:pt>
    <dgm:pt modelId="{D597225C-28DD-475A-98BA-C59DDD3FB84A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2BECE761-E112-4C23-A06E-E5D2C667F1B3}" type="parTrans" cxnId="{38CA6D45-B497-44B4-98C7-DFD54E4250E6}">
      <dgm:prSet/>
      <dgm:spPr/>
      <dgm:t>
        <a:bodyPr/>
        <a:lstStyle/>
        <a:p>
          <a:endParaRPr lang="ru-RU"/>
        </a:p>
      </dgm:t>
    </dgm:pt>
    <dgm:pt modelId="{65475BF0-92DD-4DC4-B463-216C8A7001EE}" type="sibTrans" cxnId="{38CA6D45-B497-44B4-98C7-DFD54E4250E6}">
      <dgm:prSet/>
      <dgm:spPr/>
      <dgm:t>
        <a:bodyPr/>
        <a:lstStyle/>
        <a:p>
          <a:endParaRPr lang="ru-RU"/>
        </a:p>
      </dgm:t>
    </dgm:pt>
    <dgm:pt modelId="{820C1B1C-0E70-4965-B8B9-8CDC9C2B0F5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  <a:latin typeface="Constantia" pitchFamily="18" charset="0"/>
            </a:rPr>
            <a:t>установить партнерские отношения с семьей каждого воспитанника</a:t>
          </a:r>
          <a:endParaRPr lang="ru-RU" sz="1800" i="1" dirty="0">
            <a:solidFill>
              <a:srgbClr val="002060"/>
            </a:solidFill>
            <a:latin typeface="Constantia" pitchFamily="18" charset="0"/>
          </a:endParaRPr>
        </a:p>
      </dgm:t>
    </dgm:pt>
    <dgm:pt modelId="{B4E718B8-B95A-4079-BFFF-22B53E7BE89A}" type="parTrans" cxnId="{7ACC91F5-BE78-4A15-80D2-24E54D178448}">
      <dgm:prSet/>
      <dgm:spPr/>
      <dgm:t>
        <a:bodyPr/>
        <a:lstStyle/>
        <a:p>
          <a:endParaRPr lang="ru-RU"/>
        </a:p>
      </dgm:t>
    </dgm:pt>
    <dgm:pt modelId="{0ABE3B1D-AE83-404A-B678-236F708181D4}" type="sibTrans" cxnId="{7ACC91F5-BE78-4A15-80D2-24E54D178448}">
      <dgm:prSet/>
      <dgm:spPr/>
      <dgm:t>
        <a:bodyPr/>
        <a:lstStyle/>
        <a:p>
          <a:endParaRPr lang="ru-RU"/>
        </a:p>
      </dgm:t>
    </dgm:pt>
    <dgm:pt modelId="{944C8CBA-E01F-49FE-A06C-4B8A0C92BD64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97FC1563-657C-4BBF-986E-A7A5B0D6893E}" type="parTrans" cxnId="{E435E6C5-AE01-4B0C-84DB-7AA798C61FD3}">
      <dgm:prSet/>
      <dgm:spPr/>
      <dgm:t>
        <a:bodyPr/>
        <a:lstStyle/>
        <a:p>
          <a:endParaRPr lang="ru-RU"/>
        </a:p>
      </dgm:t>
    </dgm:pt>
    <dgm:pt modelId="{5AC3D778-0B7F-4D64-9F53-17210A3E7D24}" type="sibTrans" cxnId="{E435E6C5-AE01-4B0C-84DB-7AA798C61FD3}">
      <dgm:prSet/>
      <dgm:spPr/>
      <dgm:t>
        <a:bodyPr/>
        <a:lstStyle/>
        <a:p>
          <a:endParaRPr lang="ru-RU"/>
        </a:p>
      </dgm:t>
    </dgm:pt>
    <dgm:pt modelId="{2F26A3EF-7C6D-4B85-BFBB-EBE65D5A79C1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7D77B1A4-0845-47A1-A2CD-534B06CC37B3}" type="parTrans" cxnId="{0EF77C8F-E9CF-40DE-A36A-91174DC2C8B0}">
      <dgm:prSet/>
      <dgm:spPr/>
      <dgm:t>
        <a:bodyPr/>
        <a:lstStyle/>
        <a:p>
          <a:endParaRPr lang="ru-RU"/>
        </a:p>
      </dgm:t>
    </dgm:pt>
    <dgm:pt modelId="{D9E733E4-ADA0-4FDC-9DB7-299C255F8A53}" type="sibTrans" cxnId="{0EF77C8F-E9CF-40DE-A36A-91174DC2C8B0}">
      <dgm:prSet/>
      <dgm:spPr/>
      <dgm:t>
        <a:bodyPr/>
        <a:lstStyle/>
        <a:p>
          <a:endParaRPr lang="ru-RU"/>
        </a:p>
      </dgm:t>
    </dgm:pt>
    <dgm:pt modelId="{5D99E56B-6FEB-417C-975B-B082465E0244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710694D4-ED2B-41F0-9AAA-F3D16BC26626}" type="parTrans" cxnId="{7C1F4EC8-7104-4AEB-9FC2-2C85DE2A7A4C}">
      <dgm:prSet/>
      <dgm:spPr/>
      <dgm:t>
        <a:bodyPr/>
        <a:lstStyle/>
        <a:p>
          <a:endParaRPr lang="ru-RU"/>
        </a:p>
      </dgm:t>
    </dgm:pt>
    <dgm:pt modelId="{A89B37D3-5530-4F12-B7E3-C33E3464F3F8}" type="sibTrans" cxnId="{7C1F4EC8-7104-4AEB-9FC2-2C85DE2A7A4C}">
      <dgm:prSet/>
      <dgm:spPr/>
      <dgm:t>
        <a:bodyPr/>
        <a:lstStyle/>
        <a:p>
          <a:endParaRPr lang="ru-RU"/>
        </a:p>
      </dgm:t>
    </dgm:pt>
    <dgm:pt modelId="{07BF984F-72B6-47CA-9A97-ED950AA9A86F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08ECBC4E-A328-4688-8691-679B252BAAA1}" type="parTrans" cxnId="{16685709-5914-4554-8922-D3EFDB72CA43}">
      <dgm:prSet/>
      <dgm:spPr/>
      <dgm:t>
        <a:bodyPr/>
        <a:lstStyle/>
        <a:p>
          <a:endParaRPr lang="ru-RU"/>
        </a:p>
      </dgm:t>
    </dgm:pt>
    <dgm:pt modelId="{84A1FC25-6FDA-4018-A08F-5EE55ECD3266}" type="sibTrans" cxnId="{16685709-5914-4554-8922-D3EFDB72CA43}">
      <dgm:prSet/>
      <dgm:spPr/>
      <dgm:t>
        <a:bodyPr/>
        <a:lstStyle/>
        <a:p>
          <a:endParaRPr lang="ru-RU"/>
        </a:p>
      </dgm:t>
    </dgm:pt>
    <dgm:pt modelId="{46F20E44-4F2E-4B0C-80C4-BFB45A87436E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4198C177-05FF-4C1C-8435-169510771065}" type="parTrans" cxnId="{77F55060-2DE2-440B-8425-A48AE6BEBB0F}">
      <dgm:prSet/>
      <dgm:spPr/>
      <dgm:t>
        <a:bodyPr/>
        <a:lstStyle/>
        <a:p>
          <a:endParaRPr lang="ru-RU"/>
        </a:p>
      </dgm:t>
    </dgm:pt>
    <dgm:pt modelId="{1F27C14F-45E9-41F5-B605-E2E06847F012}" type="sibTrans" cxnId="{77F55060-2DE2-440B-8425-A48AE6BEBB0F}">
      <dgm:prSet/>
      <dgm:spPr/>
      <dgm:t>
        <a:bodyPr/>
        <a:lstStyle/>
        <a:p>
          <a:endParaRPr lang="ru-RU"/>
        </a:p>
      </dgm:t>
    </dgm:pt>
    <dgm:pt modelId="{A109F505-6B76-42DE-AAFF-3573D9829EA0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4C2E6C24-4FBC-4A14-81C7-8DBE90BD130A}" type="parTrans" cxnId="{E3DD52D4-E4B1-4668-AC97-6BF33F006DBA}">
      <dgm:prSet/>
      <dgm:spPr/>
      <dgm:t>
        <a:bodyPr/>
        <a:lstStyle/>
        <a:p>
          <a:endParaRPr lang="ru-RU"/>
        </a:p>
      </dgm:t>
    </dgm:pt>
    <dgm:pt modelId="{9679E8B6-18B5-4A3F-962F-E02DED63573D}" type="sibTrans" cxnId="{E3DD52D4-E4B1-4668-AC97-6BF33F006DBA}">
      <dgm:prSet/>
      <dgm:spPr/>
      <dgm:t>
        <a:bodyPr/>
        <a:lstStyle/>
        <a:p>
          <a:endParaRPr lang="ru-RU"/>
        </a:p>
      </dgm:t>
    </dgm:pt>
    <dgm:pt modelId="{CE0A3D05-268E-4393-80CF-399636AA8EDB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  <a:latin typeface="Constantia" pitchFamily="18" charset="0"/>
            </a:rPr>
            <a:t>поддерживать их уверенность в собственных педагогических возможностях</a:t>
          </a:r>
          <a:endParaRPr lang="ru-RU" sz="1800" i="1" dirty="0">
            <a:solidFill>
              <a:srgbClr val="002060"/>
            </a:solidFill>
            <a:latin typeface="Constantia" pitchFamily="18" charset="0"/>
          </a:endParaRPr>
        </a:p>
      </dgm:t>
    </dgm:pt>
    <dgm:pt modelId="{BC1D4BC8-1F7D-4E50-AEE9-06B8644433A1}" type="parTrans" cxnId="{01FD7576-B556-4FD4-BEA9-4AABB9242FE1}">
      <dgm:prSet/>
      <dgm:spPr/>
      <dgm:t>
        <a:bodyPr/>
        <a:lstStyle/>
        <a:p>
          <a:endParaRPr lang="ru-RU"/>
        </a:p>
      </dgm:t>
    </dgm:pt>
    <dgm:pt modelId="{C135FD00-C403-417D-87C8-D8E60201BA6F}" type="sibTrans" cxnId="{01FD7576-B556-4FD4-BEA9-4AABB9242FE1}">
      <dgm:prSet/>
      <dgm:spPr/>
      <dgm:t>
        <a:bodyPr/>
        <a:lstStyle/>
        <a:p>
          <a:endParaRPr lang="ru-RU"/>
        </a:p>
      </dgm:t>
    </dgm:pt>
    <dgm:pt modelId="{C536D8F7-9B5F-43EA-994D-A8F4EB449F4D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2000" dirty="0"/>
        </a:p>
      </dgm:t>
    </dgm:pt>
    <dgm:pt modelId="{5B91BEE1-507B-4779-BBE1-F39459CDAEE1}" type="parTrans" cxnId="{DD1A1BC3-2A02-44FE-BA1C-AA8CA282D5B4}">
      <dgm:prSet/>
      <dgm:spPr/>
      <dgm:t>
        <a:bodyPr/>
        <a:lstStyle/>
        <a:p>
          <a:endParaRPr lang="ru-RU"/>
        </a:p>
      </dgm:t>
    </dgm:pt>
    <dgm:pt modelId="{711976FA-DB67-4191-B09A-34EC8B74D739}" type="sibTrans" cxnId="{DD1A1BC3-2A02-44FE-BA1C-AA8CA282D5B4}">
      <dgm:prSet/>
      <dgm:spPr/>
      <dgm:t>
        <a:bodyPr/>
        <a:lstStyle/>
        <a:p>
          <a:endParaRPr lang="ru-RU"/>
        </a:p>
      </dgm:t>
    </dgm:pt>
    <dgm:pt modelId="{B7923360-C274-4BD4-B8F8-B53E2B3CE21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  <a:latin typeface="Constantia" pitchFamily="18" charset="0"/>
            </a:rPr>
            <a:t>активизировать и обогащать воспитательные умения родителей</a:t>
          </a:r>
          <a:endParaRPr lang="ru-RU" sz="1800" i="1" dirty="0">
            <a:solidFill>
              <a:srgbClr val="002060"/>
            </a:solidFill>
            <a:latin typeface="Constantia" pitchFamily="18" charset="0"/>
          </a:endParaRPr>
        </a:p>
      </dgm:t>
    </dgm:pt>
    <dgm:pt modelId="{4BA0AB91-DB3C-4FC1-9A0B-5019EAA3B591}" type="parTrans" cxnId="{808F7848-0ADC-4F1A-922A-919694AEAA55}">
      <dgm:prSet/>
      <dgm:spPr/>
      <dgm:t>
        <a:bodyPr/>
        <a:lstStyle/>
        <a:p>
          <a:endParaRPr lang="ru-RU"/>
        </a:p>
      </dgm:t>
    </dgm:pt>
    <dgm:pt modelId="{545A664F-05BE-4DF3-833F-6862D346F235}" type="sibTrans" cxnId="{808F7848-0ADC-4F1A-922A-919694AEAA55}">
      <dgm:prSet/>
      <dgm:spPr/>
      <dgm:t>
        <a:bodyPr/>
        <a:lstStyle/>
        <a:p>
          <a:endParaRPr lang="ru-RU"/>
        </a:p>
      </dgm:t>
    </dgm:pt>
    <dgm:pt modelId="{80637E4B-D64E-4891-9BD3-5A65E1A0F35D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2000" dirty="0"/>
        </a:p>
      </dgm:t>
    </dgm:pt>
    <dgm:pt modelId="{4CFF915C-C6FC-49A3-9802-997D28490B28}" type="parTrans" cxnId="{A56F4BD8-6943-4CC5-B6E8-65DD4D3BDBA3}">
      <dgm:prSet/>
      <dgm:spPr/>
      <dgm:t>
        <a:bodyPr/>
        <a:lstStyle/>
        <a:p>
          <a:endParaRPr lang="ru-RU"/>
        </a:p>
      </dgm:t>
    </dgm:pt>
    <dgm:pt modelId="{A4B93913-1602-41D5-86A7-C4595CFACD30}" type="sibTrans" cxnId="{A56F4BD8-6943-4CC5-B6E8-65DD4D3BDBA3}">
      <dgm:prSet/>
      <dgm:spPr/>
      <dgm:t>
        <a:bodyPr/>
        <a:lstStyle/>
        <a:p>
          <a:endParaRPr lang="ru-RU"/>
        </a:p>
      </dgm:t>
    </dgm:pt>
    <dgm:pt modelId="{BD32CAE6-0675-4DF8-AA63-7EB593008303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2000" dirty="0"/>
        </a:p>
      </dgm:t>
    </dgm:pt>
    <dgm:pt modelId="{3BFCFD21-93F4-41FD-9248-835665FFA208}" type="parTrans" cxnId="{62BC2837-8E0A-4B79-A365-FDDB1DDEFCFD}">
      <dgm:prSet/>
      <dgm:spPr/>
      <dgm:t>
        <a:bodyPr/>
        <a:lstStyle/>
        <a:p>
          <a:endParaRPr lang="ru-RU"/>
        </a:p>
      </dgm:t>
    </dgm:pt>
    <dgm:pt modelId="{31648EDC-211E-442E-A7C0-1901AD349908}" type="sibTrans" cxnId="{62BC2837-8E0A-4B79-A365-FDDB1DDEFCFD}">
      <dgm:prSet/>
      <dgm:spPr/>
      <dgm:t>
        <a:bodyPr/>
        <a:lstStyle/>
        <a:p>
          <a:endParaRPr lang="ru-RU"/>
        </a:p>
      </dgm:t>
    </dgm:pt>
    <dgm:pt modelId="{3B8CFC71-F196-4C0F-90FD-1F74CC91EE4F}" type="pres">
      <dgm:prSet presAssocID="{55E1E64A-5D39-429D-BB62-FD1FE4D8DD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715C68-CD8D-4EAD-B694-777EA86AA0A9}" type="pres">
      <dgm:prSet presAssocID="{A77887E8-E5D4-4B52-B739-32BAECC851DA}" presName="composite" presStyleCnt="0"/>
      <dgm:spPr/>
    </dgm:pt>
    <dgm:pt modelId="{9800C69F-5549-4638-A9AA-B56BEBF3BE47}" type="pres">
      <dgm:prSet presAssocID="{A77887E8-E5D4-4B52-B739-32BAECC851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9F0D0-D3CA-415F-AFAA-CB512979FB7A}" type="pres">
      <dgm:prSet presAssocID="{A77887E8-E5D4-4B52-B739-32BAECC851DA}" presName="descendantText" presStyleLbl="alignAcc1" presStyleIdx="0" presStyleCnt="3" custScaleX="81529" custScaleY="126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26250-4360-4467-B356-4CDC2619BDEE}" type="pres">
      <dgm:prSet presAssocID="{CFC21867-5D22-47CF-A785-6ABE77549989}" presName="sp" presStyleCnt="0"/>
      <dgm:spPr/>
    </dgm:pt>
    <dgm:pt modelId="{B2C0DC52-4A04-48ED-8A65-F83CF88D0A82}" type="pres">
      <dgm:prSet presAssocID="{8667158B-995A-48E5-83A4-DDF0DCED07C7}" presName="composite" presStyleCnt="0"/>
      <dgm:spPr/>
    </dgm:pt>
    <dgm:pt modelId="{CD141D9D-90B3-4C65-A297-9E62CEEAA541}" type="pres">
      <dgm:prSet presAssocID="{8667158B-995A-48E5-83A4-DDF0DCED07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70744-EDB1-4783-8D6F-D4027A3CE20E}" type="pres">
      <dgm:prSet presAssocID="{8667158B-995A-48E5-83A4-DDF0DCED07C7}" presName="descendantText" presStyleLbl="alignAcc1" presStyleIdx="1" presStyleCnt="3" custScaleX="83975" custScaleY="17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719BA-5666-4A40-8567-0F68A59A8C96}" type="pres">
      <dgm:prSet presAssocID="{C7D0F32E-76B4-4AB9-85F7-D532313FA2EA}" presName="sp" presStyleCnt="0"/>
      <dgm:spPr/>
    </dgm:pt>
    <dgm:pt modelId="{E9203F7A-4F81-4489-9027-5E83D7D0792A}" type="pres">
      <dgm:prSet presAssocID="{FDC03DD6-2E31-4033-95F1-09740A8A122C}" presName="composite" presStyleCnt="0"/>
      <dgm:spPr/>
    </dgm:pt>
    <dgm:pt modelId="{497728B3-0736-47BE-962E-6E0E639B3B19}" type="pres">
      <dgm:prSet presAssocID="{FDC03DD6-2E31-4033-95F1-09740A8A12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4CAEB-663B-4F5D-8B76-E1B566513FDF}" type="pres">
      <dgm:prSet presAssocID="{FDC03DD6-2E31-4033-95F1-09740A8A122C}" presName="descendantText" presStyleLbl="alignAcc1" presStyleIdx="2" presStyleCnt="3" custScaleX="84376" custScaleY="184555" custLinFactNeighborX="264" custLinFactNeighborY="7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FFF7D-E342-41B1-BA38-FAD9C87EE0BA}" srcId="{8667158B-995A-48E5-83A4-DDF0DCED07C7}" destId="{01C65C56-D961-4DA5-8C8A-E538EA1AECE1}" srcOrd="0" destOrd="0" parTransId="{3FA7FE21-AE34-43F0-B1D6-60A027CCA1C7}" sibTransId="{0D74A4E9-C059-4B89-A330-1B30EA6A2B25}"/>
    <dgm:cxn modelId="{8A6ECF4D-0A49-4C9D-81E2-C16E94CA2BE6}" type="presOf" srcId="{01C65C56-D961-4DA5-8C8A-E538EA1AECE1}" destId="{51370744-EDB1-4783-8D6F-D4027A3CE20E}" srcOrd="0" destOrd="0" presId="urn:microsoft.com/office/officeart/2005/8/layout/chevron2"/>
    <dgm:cxn modelId="{1B66304C-491E-4107-A1DF-AA882B0C2F5D}" type="presOf" srcId="{A6FCAC12-0766-4DAA-87DE-35E3DC187E4A}" destId="{F754CAEB-663B-4F5D-8B76-E1B566513FDF}" srcOrd="0" destOrd="0" presId="urn:microsoft.com/office/officeart/2005/8/layout/chevron2"/>
    <dgm:cxn modelId="{6E3562C3-71A0-409C-8E75-EC9FA010C38E}" srcId="{A77887E8-E5D4-4B52-B739-32BAECC851DA}" destId="{3EDDA694-45DB-49EA-91BC-813E36884F9B}" srcOrd="0" destOrd="0" parTransId="{B8A662C7-DCCA-43C1-89F4-6336F8538E0D}" sibTransId="{2B815ED5-B548-4AD8-B4E5-144146FFE565}"/>
    <dgm:cxn modelId="{57AE2902-6DD7-49F6-9B6A-D8ABB0A47426}" type="presOf" srcId="{FDC03DD6-2E31-4033-95F1-09740A8A122C}" destId="{497728B3-0736-47BE-962E-6E0E639B3B19}" srcOrd="0" destOrd="0" presId="urn:microsoft.com/office/officeart/2005/8/layout/chevron2"/>
    <dgm:cxn modelId="{62BC2837-8E0A-4B79-A365-FDDB1DDEFCFD}" srcId="{FDC03DD6-2E31-4033-95F1-09740A8A122C}" destId="{BD32CAE6-0675-4DF8-AA63-7EB593008303}" srcOrd="2" destOrd="0" parTransId="{3BFCFD21-93F4-41FD-9248-835665FFA208}" sibTransId="{31648EDC-211E-442E-A7C0-1901AD349908}"/>
    <dgm:cxn modelId="{62D87D8A-5523-4E6C-B971-DB662F1BB34D}" type="presOf" srcId="{55E1E64A-5D39-429D-BB62-FD1FE4D8DD48}" destId="{3B8CFC71-F196-4C0F-90FD-1F74CC91EE4F}" srcOrd="0" destOrd="0" presId="urn:microsoft.com/office/officeart/2005/8/layout/chevron2"/>
    <dgm:cxn modelId="{15715EA9-A79F-4B21-9891-CC159CC45A25}" type="presOf" srcId="{B2DF6FDD-0C52-45DD-BABC-94953B1A4EE8}" destId="{CFD9F0D0-D3CA-415F-AFAA-CB512979FB7A}" srcOrd="0" destOrd="2" presId="urn:microsoft.com/office/officeart/2005/8/layout/chevron2"/>
    <dgm:cxn modelId="{33428AA7-D838-4FFD-A2F6-659229AACDBB}" type="presOf" srcId="{07BF984F-72B6-47CA-9A97-ED950AA9A86F}" destId="{F754CAEB-663B-4F5D-8B76-E1B566513FDF}" srcOrd="0" destOrd="7" presId="urn:microsoft.com/office/officeart/2005/8/layout/chevron2"/>
    <dgm:cxn modelId="{808F7848-0ADC-4F1A-922A-919694AEAA55}" srcId="{8667158B-995A-48E5-83A4-DDF0DCED07C7}" destId="{B7923360-C274-4BD4-B8F8-B53E2B3CE21E}" srcOrd="1" destOrd="0" parTransId="{4BA0AB91-DB3C-4FC1-9A0B-5019EAA3B591}" sibTransId="{545A664F-05BE-4DF3-833F-6862D346F235}"/>
    <dgm:cxn modelId="{086C2F91-4DA2-471A-B535-9E6AD1D1A299}" type="presOf" srcId="{A109F505-6B76-42DE-AAFF-3573D9829EA0}" destId="{F754CAEB-663B-4F5D-8B76-E1B566513FDF}" srcOrd="0" destOrd="9" presId="urn:microsoft.com/office/officeart/2005/8/layout/chevron2"/>
    <dgm:cxn modelId="{0EF77C8F-E9CF-40DE-A36A-91174DC2C8B0}" srcId="{FDC03DD6-2E31-4033-95F1-09740A8A122C}" destId="{2F26A3EF-7C6D-4B85-BFBB-EBE65D5A79C1}" srcOrd="5" destOrd="0" parTransId="{7D77B1A4-0845-47A1-A2CD-534B06CC37B3}" sibTransId="{D9E733E4-ADA0-4FDC-9DB7-299C255F8A53}"/>
    <dgm:cxn modelId="{E3DD52D4-E4B1-4668-AC97-6BF33F006DBA}" srcId="{FDC03DD6-2E31-4033-95F1-09740A8A122C}" destId="{A109F505-6B76-42DE-AAFF-3573D9829EA0}" srcOrd="9" destOrd="0" parTransId="{4C2E6C24-4FBC-4A14-81C7-8DBE90BD130A}" sibTransId="{9679E8B6-18B5-4A3F-962F-E02DED63573D}"/>
    <dgm:cxn modelId="{77F55060-2DE2-440B-8425-A48AE6BEBB0F}" srcId="{FDC03DD6-2E31-4033-95F1-09740A8A122C}" destId="{46F20E44-4F2E-4B0C-80C4-BFB45A87436E}" srcOrd="8" destOrd="0" parTransId="{4198C177-05FF-4C1C-8435-169510771065}" sibTransId="{1F27C14F-45E9-41F5-B605-E2E06847F012}"/>
    <dgm:cxn modelId="{FCF44EBD-37BC-4461-83D8-7A608E726ADF}" srcId="{FDC03DD6-2E31-4033-95F1-09740A8A122C}" destId="{A6FCAC12-0766-4DAA-87DE-35E3DC187E4A}" srcOrd="0" destOrd="0" parTransId="{F5B2DCEA-3C96-441F-9D6E-05329CBD9FED}" sibTransId="{EC37A1FD-DFD3-405C-B276-4A315C18DC3A}"/>
    <dgm:cxn modelId="{117E6747-FE68-4522-8AFC-D630404E0392}" type="presOf" srcId="{80637E4B-D64E-4891-9BD3-5A65E1A0F35D}" destId="{F754CAEB-663B-4F5D-8B76-E1B566513FDF}" srcOrd="0" destOrd="1" presId="urn:microsoft.com/office/officeart/2005/8/layout/chevron2"/>
    <dgm:cxn modelId="{44DBE47D-7EBB-45CF-968A-61ED076A354E}" type="presOf" srcId="{2F26A3EF-7C6D-4B85-BFBB-EBE65D5A79C1}" destId="{F754CAEB-663B-4F5D-8B76-E1B566513FDF}" srcOrd="0" destOrd="5" presId="urn:microsoft.com/office/officeart/2005/8/layout/chevron2"/>
    <dgm:cxn modelId="{A56F4BD8-6943-4CC5-B6E8-65DD4D3BDBA3}" srcId="{FDC03DD6-2E31-4033-95F1-09740A8A122C}" destId="{80637E4B-D64E-4891-9BD3-5A65E1A0F35D}" srcOrd="1" destOrd="0" parTransId="{4CFF915C-C6FC-49A3-9802-997D28490B28}" sibTransId="{A4B93913-1602-41D5-86A7-C4595CFACD30}"/>
    <dgm:cxn modelId="{01FD7576-B556-4FD4-BEA9-4AABB9242FE1}" srcId="{FDC03DD6-2E31-4033-95F1-09740A8A122C}" destId="{CE0A3D05-268E-4393-80CF-399636AA8EDB}" srcOrd="3" destOrd="0" parTransId="{BC1D4BC8-1F7D-4E50-AEE9-06B8644433A1}" sibTransId="{C135FD00-C403-417D-87C8-D8E60201BA6F}"/>
    <dgm:cxn modelId="{8FC7DFAF-6033-46A0-B9DD-294068769ED7}" type="presOf" srcId="{46F20E44-4F2E-4B0C-80C4-BFB45A87436E}" destId="{F754CAEB-663B-4F5D-8B76-E1B566513FDF}" srcOrd="0" destOrd="8" presId="urn:microsoft.com/office/officeart/2005/8/layout/chevron2"/>
    <dgm:cxn modelId="{7C1F4EC8-7104-4AEB-9FC2-2C85DE2A7A4C}" srcId="{FDC03DD6-2E31-4033-95F1-09740A8A122C}" destId="{5D99E56B-6FEB-417C-975B-B082465E0244}" srcOrd="6" destOrd="0" parTransId="{710694D4-ED2B-41F0-9AAA-F3D16BC26626}" sibTransId="{A89B37D3-5530-4F12-B7E3-C33E3464F3F8}"/>
    <dgm:cxn modelId="{1769AEF1-E766-4009-93AC-BA56689422B8}" type="presOf" srcId="{D597225C-28DD-475A-98BA-C59DDD3FB84A}" destId="{F754CAEB-663B-4F5D-8B76-E1B566513FDF}" srcOrd="0" destOrd="11" presId="urn:microsoft.com/office/officeart/2005/8/layout/chevron2"/>
    <dgm:cxn modelId="{B7A0521D-5C5B-4FD4-BBB7-F90306077B83}" srcId="{55E1E64A-5D39-429D-BB62-FD1FE4D8DD48}" destId="{8667158B-995A-48E5-83A4-DDF0DCED07C7}" srcOrd="1" destOrd="0" parTransId="{DEE49985-0274-4A42-81AC-D1C0EBADCAFA}" sibTransId="{C7D0F32E-76B4-4AB9-85F7-D532313FA2EA}"/>
    <dgm:cxn modelId="{39A4FCD2-03DE-4DC9-A35E-AB6517EB294C}" type="presOf" srcId="{820C1B1C-0E70-4965-B8B9-8CDC9C2B0F5D}" destId="{CFD9F0D0-D3CA-415F-AFAA-CB512979FB7A}" srcOrd="0" destOrd="1" presId="urn:microsoft.com/office/officeart/2005/8/layout/chevron2"/>
    <dgm:cxn modelId="{748C317C-8F37-486F-82D7-ADC42220728A}" srcId="{55E1E64A-5D39-429D-BB62-FD1FE4D8DD48}" destId="{FDC03DD6-2E31-4033-95F1-09740A8A122C}" srcOrd="2" destOrd="0" parTransId="{E51552A8-7C50-45D6-B81C-24538DD4A532}" sibTransId="{B9FBB207-2598-4450-BEAE-C9E09083541B}"/>
    <dgm:cxn modelId="{36F1996F-76A8-4039-AA6A-25F8B94D2682}" srcId="{55E1E64A-5D39-429D-BB62-FD1FE4D8DD48}" destId="{A77887E8-E5D4-4B52-B739-32BAECC851DA}" srcOrd="0" destOrd="0" parTransId="{59AA0FD1-1206-48FE-9362-A2C304CB67F3}" sibTransId="{CFC21867-5D22-47CF-A785-6ABE77549989}"/>
    <dgm:cxn modelId="{7ACC91F5-BE78-4A15-80D2-24E54D178448}" srcId="{A77887E8-E5D4-4B52-B739-32BAECC851DA}" destId="{820C1B1C-0E70-4965-B8B9-8CDC9C2B0F5D}" srcOrd="1" destOrd="0" parTransId="{B4E718B8-B95A-4079-BFFF-22B53E7BE89A}" sibTransId="{0ABE3B1D-AE83-404A-B678-236F708181D4}"/>
    <dgm:cxn modelId="{16685709-5914-4554-8922-D3EFDB72CA43}" srcId="{FDC03DD6-2E31-4033-95F1-09740A8A122C}" destId="{07BF984F-72B6-47CA-9A97-ED950AA9A86F}" srcOrd="7" destOrd="0" parTransId="{08ECBC4E-A328-4688-8691-679B252BAAA1}" sibTransId="{84A1FC25-6FDA-4018-A08F-5EE55ECD3266}"/>
    <dgm:cxn modelId="{D9851286-7ABE-408B-8301-68398C4095B6}" type="presOf" srcId="{3EDDA694-45DB-49EA-91BC-813E36884F9B}" destId="{CFD9F0D0-D3CA-415F-AFAA-CB512979FB7A}" srcOrd="0" destOrd="0" presId="urn:microsoft.com/office/officeart/2005/8/layout/chevron2"/>
    <dgm:cxn modelId="{EEE45E75-5886-46FE-932D-A48E66891A4B}" srcId="{A77887E8-E5D4-4B52-B739-32BAECC851DA}" destId="{B2DF6FDD-0C52-45DD-BABC-94953B1A4EE8}" srcOrd="2" destOrd="0" parTransId="{E76F3B14-5081-4847-8B30-618CA672B993}" sibTransId="{27FE479E-7091-4CEB-9503-C1E2AD54ECF3}"/>
    <dgm:cxn modelId="{DD1A1BC3-2A02-44FE-BA1C-AA8CA282D5B4}" srcId="{FDC03DD6-2E31-4033-95F1-09740A8A122C}" destId="{C536D8F7-9B5F-43EA-994D-A8F4EB449F4D}" srcOrd="4" destOrd="0" parTransId="{5B91BEE1-507B-4779-BBE1-F39459CDAEE1}" sibTransId="{711976FA-DB67-4191-B09A-34EC8B74D739}"/>
    <dgm:cxn modelId="{38CA6D45-B497-44B4-98C7-DFD54E4250E6}" srcId="{FDC03DD6-2E31-4033-95F1-09740A8A122C}" destId="{D597225C-28DD-475A-98BA-C59DDD3FB84A}" srcOrd="11" destOrd="0" parTransId="{2BECE761-E112-4C23-A06E-E5D2C667F1B3}" sibTransId="{65475BF0-92DD-4DC4-B463-216C8A7001EE}"/>
    <dgm:cxn modelId="{F8507B9D-BFE5-4847-85E9-DA8C12865174}" type="presOf" srcId="{C536D8F7-9B5F-43EA-994D-A8F4EB449F4D}" destId="{F754CAEB-663B-4F5D-8B76-E1B566513FDF}" srcOrd="0" destOrd="4" presId="urn:microsoft.com/office/officeart/2005/8/layout/chevron2"/>
    <dgm:cxn modelId="{45D9AB2E-BDC1-416A-8812-36D847A4940A}" type="presOf" srcId="{944C8CBA-E01F-49FE-A06C-4B8A0C92BD64}" destId="{F754CAEB-663B-4F5D-8B76-E1B566513FDF}" srcOrd="0" destOrd="10" presId="urn:microsoft.com/office/officeart/2005/8/layout/chevron2"/>
    <dgm:cxn modelId="{E435E6C5-AE01-4B0C-84DB-7AA798C61FD3}" srcId="{FDC03DD6-2E31-4033-95F1-09740A8A122C}" destId="{944C8CBA-E01F-49FE-A06C-4B8A0C92BD64}" srcOrd="10" destOrd="0" parTransId="{97FC1563-657C-4BBF-986E-A7A5B0D6893E}" sibTransId="{5AC3D778-0B7F-4D64-9F53-17210A3E7D24}"/>
    <dgm:cxn modelId="{D5E27776-D382-46C0-8B36-C8B2FEA9B147}" type="presOf" srcId="{BD32CAE6-0675-4DF8-AA63-7EB593008303}" destId="{F754CAEB-663B-4F5D-8B76-E1B566513FDF}" srcOrd="0" destOrd="2" presId="urn:microsoft.com/office/officeart/2005/8/layout/chevron2"/>
    <dgm:cxn modelId="{8E1A4963-E8E9-479A-ADB6-3B625F910B9D}" type="presOf" srcId="{5D99E56B-6FEB-417C-975B-B082465E0244}" destId="{F754CAEB-663B-4F5D-8B76-E1B566513FDF}" srcOrd="0" destOrd="6" presId="urn:microsoft.com/office/officeart/2005/8/layout/chevron2"/>
    <dgm:cxn modelId="{E666E079-C0D3-45A8-9E94-04C48F6B0094}" type="presOf" srcId="{A77887E8-E5D4-4B52-B739-32BAECC851DA}" destId="{9800C69F-5549-4638-A9AA-B56BEBF3BE47}" srcOrd="0" destOrd="0" presId="urn:microsoft.com/office/officeart/2005/8/layout/chevron2"/>
    <dgm:cxn modelId="{118C9CE2-5DE9-41F3-BB04-57F5787969F2}" type="presOf" srcId="{B7923360-C274-4BD4-B8F8-B53E2B3CE21E}" destId="{51370744-EDB1-4783-8D6F-D4027A3CE20E}" srcOrd="0" destOrd="1" presId="urn:microsoft.com/office/officeart/2005/8/layout/chevron2"/>
    <dgm:cxn modelId="{5B76C794-1EF7-46FB-8BC7-D007CF4247BC}" type="presOf" srcId="{8667158B-995A-48E5-83A4-DDF0DCED07C7}" destId="{CD141D9D-90B3-4C65-A297-9E62CEEAA541}" srcOrd="0" destOrd="0" presId="urn:microsoft.com/office/officeart/2005/8/layout/chevron2"/>
    <dgm:cxn modelId="{743D2F63-B0DF-44F0-8901-CE6FF846AD78}" type="presOf" srcId="{CE0A3D05-268E-4393-80CF-399636AA8EDB}" destId="{F754CAEB-663B-4F5D-8B76-E1B566513FDF}" srcOrd="0" destOrd="3" presId="urn:microsoft.com/office/officeart/2005/8/layout/chevron2"/>
    <dgm:cxn modelId="{191D2D4C-7AF5-45D6-8145-BB54AD0BB384}" type="presParOf" srcId="{3B8CFC71-F196-4C0F-90FD-1F74CC91EE4F}" destId="{35715C68-CD8D-4EAD-B694-777EA86AA0A9}" srcOrd="0" destOrd="0" presId="urn:microsoft.com/office/officeart/2005/8/layout/chevron2"/>
    <dgm:cxn modelId="{CF6F1D5B-25E2-462A-8E18-F55AD1A629FC}" type="presParOf" srcId="{35715C68-CD8D-4EAD-B694-777EA86AA0A9}" destId="{9800C69F-5549-4638-A9AA-B56BEBF3BE47}" srcOrd="0" destOrd="0" presId="urn:microsoft.com/office/officeart/2005/8/layout/chevron2"/>
    <dgm:cxn modelId="{B1ED0012-8F9D-4208-A798-9F9AAF045D9C}" type="presParOf" srcId="{35715C68-CD8D-4EAD-B694-777EA86AA0A9}" destId="{CFD9F0D0-D3CA-415F-AFAA-CB512979FB7A}" srcOrd="1" destOrd="0" presId="urn:microsoft.com/office/officeart/2005/8/layout/chevron2"/>
    <dgm:cxn modelId="{14787FB5-C488-486B-87C6-EB8A7E23FE30}" type="presParOf" srcId="{3B8CFC71-F196-4C0F-90FD-1F74CC91EE4F}" destId="{CFE26250-4360-4467-B356-4CDC2619BDEE}" srcOrd="1" destOrd="0" presId="urn:microsoft.com/office/officeart/2005/8/layout/chevron2"/>
    <dgm:cxn modelId="{947236F2-580B-4DF5-8BCF-1C1AD7986171}" type="presParOf" srcId="{3B8CFC71-F196-4C0F-90FD-1F74CC91EE4F}" destId="{B2C0DC52-4A04-48ED-8A65-F83CF88D0A82}" srcOrd="2" destOrd="0" presId="urn:microsoft.com/office/officeart/2005/8/layout/chevron2"/>
    <dgm:cxn modelId="{BE7A3838-1438-4BDA-875E-34AF808963CA}" type="presParOf" srcId="{B2C0DC52-4A04-48ED-8A65-F83CF88D0A82}" destId="{CD141D9D-90B3-4C65-A297-9E62CEEAA541}" srcOrd="0" destOrd="0" presId="urn:microsoft.com/office/officeart/2005/8/layout/chevron2"/>
    <dgm:cxn modelId="{3745C1DA-0C24-4DC4-A8CA-94FFCE85BC80}" type="presParOf" srcId="{B2C0DC52-4A04-48ED-8A65-F83CF88D0A82}" destId="{51370744-EDB1-4783-8D6F-D4027A3CE20E}" srcOrd="1" destOrd="0" presId="urn:microsoft.com/office/officeart/2005/8/layout/chevron2"/>
    <dgm:cxn modelId="{49FCC020-5B60-495F-AB8D-A2A4F3A7059C}" type="presParOf" srcId="{3B8CFC71-F196-4C0F-90FD-1F74CC91EE4F}" destId="{4B7719BA-5666-4A40-8567-0F68A59A8C96}" srcOrd="3" destOrd="0" presId="urn:microsoft.com/office/officeart/2005/8/layout/chevron2"/>
    <dgm:cxn modelId="{2685C927-1576-4F11-9EDE-ADF0469AA383}" type="presParOf" srcId="{3B8CFC71-F196-4C0F-90FD-1F74CC91EE4F}" destId="{E9203F7A-4F81-4489-9027-5E83D7D0792A}" srcOrd="4" destOrd="0" presId="urn:microsoft.com/office/officeart/2005/8/layout/chevron2"/>
    <dgm:cxn modelId="{607AF083-D6B6-43BD-B786-BDDC8B970652}" type="presParOf" srcId="{E9203F7A-4F81-4489-9027-5E83D7D0792A}" destId="{497728B3-0736-47BE-962E-6E0E639B3B19}" srcOrd="0" destOrd="0" presId="urn:microsoft.com/office/officeart/2005/8/layout/chevron2"/>
    <dgm:cxn modelId="{B01B4BD1-716D-4E9F-9973-D7CB9A43F7CE}" type="presParOf" srcId="{E9203F7A-4F81-4489-9027-5E83D7D0792A}" destId="{F754CAEB-663B-4F5D-8B76-E1B566513FD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ABFA5-F8C2-473A-A20C-C66AF693C52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4D25-63D7-432C-926B-46B86A0C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64D25-63D7-432C-926B-46B86A0C26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74c7c2473ad2ab170b466afd1087078e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752600"/>
            <a:ext cx="2819400" cy="25261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52600" y="4572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Кыринский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 детский сад «Буратино»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4419600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Презентация к докладу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«Экологическое воспитание  в ДОУ»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из опыта работы воспитателя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Бурлаковой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 Светланы Викторовны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nstantia" pitchFamily="18" charset="0"/>
              </a:rPr>
              <a:t>2017 год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114800" y="304800"/>
            <a:ext cx="4724400" cy="62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2 . Наблюдение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Среди разнообразных методов экологического воспитания дошкольников важное место следует отвести наблюдению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 Его сущность заключается в чувственном познании природных объектов, в познании их через различные формы восприятия — зрительное, слуховое, тактильное, вкусовое, обонятельное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  <p:pic>
        <p:nvPicPr>
          <p:cNvPr id="2050" name="Picture 2" descr="F:\огород на окне\DSC03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3124200" cy="2343459"/>
          </a:xfrm>
          <a:prstGeom prst="rect">
            <a:avLst/>
          </a:prstGeom>
          <a:noFill/>
        </p:spPr>
      </p:pic>
      <p:pic>
        <p:nvPicPr>
          <p:cNvPr id="2054" name="Picture 6" descr="F:\посадка огурцов\DSC03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3399" y="3657600"/>
            <a:ext cx="3581400" cy="2686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0" y="457200"/>
            <a:ext cx="5714999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Требования к проведению наблюдений: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9906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Любой объект природы должен быть максимально доступен для восприятия</a:t>
            </a:r>
          </a:p>
          <a:p>
            <a:pPr marL="342900" indent="-342900" algn="ctr"/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</a:rPr>
              <a:t>(Ребенок должен сам видеть объект и все, что с ним происходит, слышать звуки, исходящие от него, иметь возможность почувствовать запах, подержать его в руках, если это возможно)</a:t>
            </a:r>
          </a:p>
        </p:txBody>
      </p:sp>
      <p:pic>
        <p:nvPicPr>
          <p:cNvPr id="22529" name="Picture 1" descr="F:\посадка огурцов\работа п центре природы\DSC03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4164981" cy="3124147"/>
          </a:xfrm>
          <a:prstGeom prst="rect">
            <a:avLst/>
          </a:prstGeom>
          <a:noFill/>
        </p:spPr>
      </p:pic>
      <p:pic>
        <p:nvPicPr>
          <p:cNvPr id="22530" name="Picture 2" descr="F:\посадка огурцов\работа п центре природы\DSC03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3581400" cy="268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14400" y="3810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Временным параметром наблюдения: рассматривание, восприятие любых объектов и явлений природы должны быть непродолжительными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</a:rPr>
              <a:t>3-10 минут — оптимальное время для интенсивной умственной деятельности детей, для сосредоточения внимания и самостоятельного получения и усвоения информации)</a:t>
            </a:r>
          </a:p>
        </p:txBody>
      </p:sp>
      <p:pic>
        <p:nvPicPr>
          <p:cNvPr id="21505" name="Picture 1" descr="F:\посадка огурцов\работа п центре природы\DSC03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190407" cy="3143220"/>
          </a:xfrm>
          <a:prstGeom prst="rect">
            <a:avLst/>
          </a:prstGeom>
          <a:noFill/>
        </p:spPr>
      </p:pic>
      <p:pic>
        <p:nvPicPr>
          <p:cNvPr id="21506" name="Picture 2" descr="F:\посадка огурцов\работа п центре природы\DSC03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76600"/>
            <a:ext cx="3810000" cy="2857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3810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Третье требование связано со структурой наблюдений</a:t>
            </a:r>
          </a:p>
          <a:p>
            <a:pPr marL="342900" indent="-342900"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Каждое из них имеет начало, основную часть и конец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72200" y="381000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3.Игра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Игра -  это еще один очень важный метод экологического воспитания</a:t>
            </a:r>
            <a:endParaRPr lang="ru-RU" sz="24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3078" name="Picture 6" descr="http://900igr.net/datai/doshkolnoe-obrazovanie/Igry-dlja-doshkolnikov/0008-015-Ekologicheskoe-vospitanie-doshkolniko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62400"/>
            <a:ext cx="3010369" cy="2438400"/>
          </a:xfrm>
          <a:prstGeom prst="rect">
            <a:avLst/>
          </a:prstGeom>
          <a:noFill/>
        </p:spPr>
      </p:pic>
      <p:pic>
        <p:nvPicPr>
          <p:cNvPr id="19457" name="Picture 1" descr="F:\посадка огурцов\работа п центре природы\DSC03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85800"/>
            <a:ext cx="3886200" cy="2915034"/>
          </a:xfrm>
          <a:prstGeom prst="rect">
            <a:avLst/>
          </a:prstGeom>
          <a:noFill/>
        </p:spPr>
      </p:pic>
      <p:pic>
        <p:nvPicPr>
          <p:cNvPr id="19458" name="Picture 2" descr="F:\посадка огурцов\работа п центре природы\DSC03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3606305" cy="2705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2" name="AutoShape 6" descr="https://arhivurokov.ru/kopilka/uploads/user_file_56e1b613ab497/pamiatkadliaroditielieiekologichieskoievospitaniiedoshkolnikov_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F:\посадка огурцов\работа п центре природы\DSC03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4191000" cy="3143663"/>
          </a:xfrm>
          <a:prstGeom prst="rect">
            <a:avLst/>
          </a:prstGeom>
          <a:noFill/>
        </p:spPr>
      </p:pic>
      <p:pic>
        <p:nvPicPr>
          <p:cNvPr id="18435" name="Picture 3" descr="F:\посадка огурцов\работа п центре природы\DSC03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75870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381001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7409" name="Picture 1" descr="F:\Новая папка (3)\DSC0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3758704" cy="2819400"/>
          </a:xfrm>
          <a:prstGeom prst="rect">
            <a:avLst/>
          </a:prstGeom>
          <a:noFill/>
        </p:spPr>
      </p:pic>
      <p:pic>
        <p:nvPicPr>
          <p:cNvPr id="17410" name="Picture 2" descr="F:\Новая папка (3)\DSC0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40" y="609600"/>
            <a:ext cx="3657119" cy="2743200"/>
          </a:xfrm>
          <a:prstGeom prst="rect">
            <a:avLst/>
          </a:prstGeom>
          <a:noFill/>
        </p:spPr>
      </p:pic>
      <p:pic>
        <p:nvPicPr>
          <p:cNvPr id="1027" name="Picture 3" descr="F:\Новая папка (3)\DSC0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" y="3886200"/>
            <a:ext cx="3352800" cy="2514931"/>
          </a:xfrm>
          <a:prstGeom prst="rect">
            <a:avLst/>
          </a:prstGeom>
          <a:noFill/>
        </p:spPr>
      </p:pic>
      <p:pic>
        <p:nvPicPr>
          <p:cNvPr id="1028" name="Picture 4" descr="F:\Новая папка (3)\DSC00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81399"/>
            <a:ext cx="3810000" cy="2857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Игры по станциям сайт гейме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3210"/>
            <a:ext cx="4114800" cy="3021439"/>
          </a:xfrm>
          <a:prstGeom prst="rect">
            <a:avLst/>
          </a:prstGeom>
          <a:noFill/>
        </p:spPr>
      </p:pic>
      <p:pic>
        <p:nvPicPr>
          <p:cNvPr id="6" name="Picture 3" descr="Персональный сайт - Глав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04800"/>
            <a:ext cx="2932537" cy="2932537"/>
          </a:xfrm>
          <a:prstGeom prst="rect">
            <a:avLst/>
          </a:prstGeom>
          <a:noFill/>
        </p:spPr>
      </p:pic>
      <p:pic>
        <p:nvPicPr>
          <p:cNvPr id="7" name="Picture 5" descr="http://www.playcast.ru/uploads/2015/08/11/146485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828800"/>
            <a:ext cx="1401605" cy="893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62400" y="381000"/>
            <a:ext cx="4800600" cy="3123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4.Экскурсия 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— еще одна очень интересная форма проведения экологических занятий.. </a:t>
            </a:r>
          </a:p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Экскурсия — это комплексное мероприятие, ее заранее планируют, обдумывают, готовят </a:t>
            </a:r>
            <a:endParaRPr lang="ru-RU" sz="2400" b="1" i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5362" name="Picture 2" descr="http://kudsad14.ru/wp-content/uploads/2017/03/E-MBLEMA.jpg"/>
          <p:cNvPicPr>
            <a:picLocks noChangeAspect="1" noChangeArrowheads="1"/>
          </p:cNvPicPr>
          <p:nvPr/>
        </p:nvPicPr>
        <p:blipFill>
          <a:blip r:embed="rId3" cstate="print"/>
          <a:srcRect l="5881" r="2968" b="1968"/>
          <a:stretch>
            <a:fillRect/>
          </a:stretch>
        </p:blipFill>
        <p:spPr bwMode="auto">
          <a:xfrm>
            <a:off x="457200" y="4114800"/>
            <a:ext cx="2664228" cy="2363428"/>
          </a:xfrm>
          <a:prstGeom prst="rect">
            <a:avLst/>
          </a:prstGeom>
          <a:noFill/>
        </p:spPr>
      </p:pic>
      <p:sp>
        <p:nvSpPr>
          <p:cNvPr id="12290" name="AutoShape 2" descr="https://yt3.ggpht.com/-A4OM-5L31TI/AAAAAAAAAAI/AAAAAAAAAAA/YtNd1X3GSXw/s900-c-k-no-mo-rj-c0xffffff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yt3.ggpht.com/-A4OM-5L31TI/AAAAAAAAAAI/AAAAAAAAAAA/YtNd1X3GSXw/s900-c-k-no-mo-rj-c0xffffff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9200" y="533400"/>
            <a:ext cx="7391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nstantia" pitchFamily="18" charset="0"/>
              </a:rPr>
              <a:t>Природа – это богатейшая кладовая, неоценимое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nstantia" pitchFamily="18" charset="0"/>
              </a:rPr>
              <a:t>богатство для интеллектуального, нравственного и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nstantia" pitchFamily="18" charset="0"/>
              </a:rPr>
              <a:t>речевого развития ребенка.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nstantia" pitchFamily="18" charset="0"/>
              </a:rPr>
              <a:t>/В. А. Сухомлинский/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8674" name="Picture 2" descr="http://www.school45.mogilev.by/1/2016/April/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581400"/>
            <a:ext cx="360947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371600" y="4572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Опыты способствуют формированию у детей познавательного интереса к природе, развивают наблюдательность, мыслительную деятельность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67000" y="533400"/>
            <a:ext cx="6096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 детском саду проводятся конкурсы детских рисунков 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90800" y="38100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Осенью проводим праздник урожая, где дети приносят поделки из природного материала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4600" y="304800"/>
            <a:ext cx="6324600" cy="3123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5.Экологические занятия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, как одна из традиционных форм организации экологического обучения и воспитания детей, имеют важную функцию — они позволяют накопить представления о природе и качественно их преобразовать — расширить, углубить, систематизировать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Picture 4" descr="http://bezformata.ru/content/Images/000/040/364/image40364208.jpg"/>
          <p:cNvPicPr>
            <a:picLocks noChangeAspect="1" noChangeArrowheads="1"/>
          </p:cNvPicPr>
          <p:nvPr/>
        </p:nvPicPr>
        <p:blipFill>
          <a:blip r:embed="rId3"/>
          <a:srcRect l="7918" t="5021" r="2790" b="18891"/>
          <a:stretch>
            <a:fillRect/>
          </a:stretch>
        </p:blipFill>
        <p:spPr bwMode="auto">
          <a:xfrm>
            <a:off x="533400" y="2971800"/>
            <a:ext cx="2438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33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Система знаний о природе включает знания об ее объектах и явлениях (их признаках, свойствах), а также связях и отношениях между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ними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066800" y="2057400"/>
          <a:ext cx="7086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90800" y="609600"/>
            <a:ext cx="6172200" cy="1077218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1" u="none" strike="noStrike" cap="none" spc="0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выделить несколько типов занятий: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2057401"/>
            <a:ext cx="56387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/>
              <a:t>. 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9800" y="2133600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Первично-ознакомительный тип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4572000"/>
            <a:ext cx="5562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u="none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Комплексные занятия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24200" y="381000"/>
            <a:ext cx="56388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Первично-ознакомительный тип 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99060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ти занятия посвящаются ознакомлению детей с видами животных, растений, которых нет в ближайшем окружении, которые нельзя наблюдать в реальности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200" y="533400"/>
            <a:ext cx="586740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«Домашнее подворье»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304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Мир , окружающий ребенка, — это прежде всего мир природы с безграничным богатством явлений, с неисчерпаемой красотой.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Здесь, в природе,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вечный источник детского разума.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В. Сухомлинский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3340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Любить природу – значит любить Родину”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М.Пришвин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098" name="Picture 2" descr="F:\посадка огурцов\работа п центре природы\DSC0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90800"/>
            <a:ext cx="4266637" cy="3200400"/>
          </a:xfrm>
          <a:prstGeom prst="rect">
            <a:avLst/>
          </a:prstGeom>
          <a:noFill/>
        </p:spPr>
      </p:pic>
      <p:pic>
        <p:nvPicPr>
          <p:cNvPr id="4099" name="Picture 3" descr="F:\посадка огурцов\работа п центре природы\DSC03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345394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24200" y="457200"/>
            <a:ext cx="5562599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Обобщающий тип занятий  </a:t>
            </a:r>
            <a:endParaRPr lang="ru-RU" sz="28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66800" y="9906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озволяет интенсивно развивать интеллект детей — умение сравнивать, сопоставлять, анализировать, делать выводы, заключения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Развивает речь и абстрактное мышление дошкольников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24200" y="457200"/>
            <a:ext cx="54864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Комплексные занятия -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10668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это занятия, которые в рамках одной темы решают разные задачи и строятся на различных видах деятельности</a:t>
            </a:r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22840" y="457200"/>
            <a:ext cx="5963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6.Экологические праздники и досуги</a:t>
            </a:r>
            <a:endParaRPr lang="ru-RU" sz="2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9906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Экологические праздники могут быть посвящены временам года, урожаю, птицам и т.д. 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7400" y="381000"/>
            <a:ext cx="67055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Работа с родителями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Только совместными усилиями, опираясь на семью, может решиться главная задача – воспитание человека, экологически грамотного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026" name="Picture 2" descr="http://www.childhoodworld.org/DONATE_FOR_CHILD_HEL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3810000" cy="378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990600" y="2133600"/>
          <a:ext cx="7239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00400" y="381000"/>
            <a:ext cx="541020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Основные задачи работы с родителями по экологическому воспитанию:</a:t>
            </a:r>
          </a:p>
          <a:p>
            <a:pPr algn="ctr"/>
            <a:r>
              <a:rPr lang="ru-RU" sz="2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86000" y="2590800"/>
            <a:ext cx="457200" cy="332232"/>
          </a:xfrm>
          <a:prstGeom prst="rightArrow">
            <a:avLst>
              <a:gd name="adj1" fmla="val 32029"/>
              <a:gd name="adj2" fmla="val 560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86000" y="3962400"/>
            <a:ext cx="457200" cy="332232"/>
          </a:xfrm>
          <a:prstGeom prst="rightArrow">
            <a:avLst>
              <a:gd name="adj1" fmla="val 32029"/>
              <a:gd name="adj2" fmla="val 560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6000" y="5410200"/>
            <a:ext cx="457200" cy="332232"/>
          </a:xfrm>
          <a:prstGeom prst="rightArrow">
            <a:avLst>
              <a:gd name="adj1" fmla="val 32029"/>
              <a:gd name="adj2" fmla="val 560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52600" y="304800"/>
            <a:ext cx="7010400" cy="343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Принципами взаимодействия с родителями являются</a:t>
            </a:r>
            <a:r>
              <a:rPr lang="ru-RU" sz="28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</a:rPr>
              <a:t>: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Доброжелательный стиль общения педагогов с родителями.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2.Индивидуальный подход.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3.Сотрудничество, а не наставничество.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733800" y="457200"/>
            <a:ext cx="4953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Всё хорошее в людях — из детства!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Мы хотим, чтоб земля расцветала,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 росли, как цветы, малыши,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Чтоб для них экология стала,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Не наукой, а частью души!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67200" y="381000"/>
            <a:ext cx="434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Цель экологического воспитания дошкольников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-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формирование начал экологической культуры, становление осознанно-правильного отношения к природе во всем её разнообразии, к людям, охраняющим её, отношение к себе как части природы, понимание ценности жизни и здоровья и их зависимости от окружающей среды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Picture 2" descr="Методы и формы работы в ДОУ по экологическому воспитанию дошкольников"/>
          <p:cNvPicPr>
            <a:picLocks noChangeAspect="1" noChangeArrowheads="1"/>
          </p:cNvPicPr>
          <p:nvPr/>
        </p:nvPicPr>
        <p:blipFill>
          <a:blip r:embed="rId3"/>
          <a:srcRect l="7262" r="10436" b="7143"/>
          <a:stretch>
            <a:fillRect/>
          </a:stretch>
        </p:blipFill>
        <p:spPr bwMode="auto">
          <a:xfrm>
            <a:off x="990600" y="1676400"/>
            <a:ext cx="332153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14399" y="1676400"/>
            <a:ext cx="7696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6000" b="1" i="1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4" name="Схема 23"/>
          <p:cNvGraphicFramePr/>
          <p:nvPr/>
        </p:nvGraphicFramePr>
        <p:xfrm>
          <a:off x="685800" y="533400"/>
          <a:ext cx="8077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2057400" y="2438400"/>
            <a:ext cx="457200" cy="332232"/>
          </a:xfrm>
          <a:prstGeom prst="rightArrow">
            <a:avLst>
              <a:gd name="adj1" fmla="val 32029"/>
              <a:gd name="adj2" fmla="val 560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33600" y="3733800"/>
            <a:ext cx="457200" cy="332232"/>
          </a:xfrm>
          <a:prstGeom prst="rightArrow">
            <a:avLst>
              <a:gd name="adj1" fmla="val 32029"/>
              <a:gd name="adj2" fmla="val 560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133600" y="5257800"/>
            <a:ext cx="457200" cy="332232"/>
          </a:xfrm>
          <a:prstGeom prst="rightArrow">
            <a:avLst>
              <a:gd name="adj1" fmla="val 32029"/>
              <a:gd name="adj2" fmla="val 560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fs00.infourok.ru/images/doc/268/27295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fs00.infourok.ru/images/doc/268/27295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29200" y="4038600"/>
            <a:ext cx="358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2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429000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algn="ctr"/>
            <a:endParaRPr lang="ru-RU" sz="20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algn="ctr"/>
            <a:endParaRPr lang="ru-RU" sz="20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algn="ctr"/>
            <a:endParaRPr lang="ru-RU" sz="2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143000" y="2209800"/>
          <a:ext cx="6934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438400" y="609601"/>
            <a:ext cx="6019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2800" b="1" i="0" u="none" strike="noStrike" cap="non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экологического воспитания включает в себя два блока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4600" y="381000"/>
            <a:ext cx="6096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Формы и методы экологической работы с детьми 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52400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Constantia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1. Создание экологической среды в дошкольном учреждении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2 .  Наблюдение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3.   Игра — это еще один очень важный метод экологического воспитания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4. Экскурсия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5. Экологические занятия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</a:rPr>
              <a:t>6. Экологические праздники и досуги</a:t>
            </a:r>
          </a:p>
          <a:p>
            <a:endParaRPr lang="ru-RU" sz="28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04800"/>
            <a:ext cx="731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1. Создание экологической среды в дошкольном учреждении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- это непрерывный процесс, который включает в себя организацию «</a:t>
            </a:r>
            <a:r>
              <a:rPr lang="ru-RU" sz="2400" b="1" i="1" dirty="0" smtClean="0">
                <a:solidFill>
                  <a:srgbClr val="FF0000"/>
                </a:solidFill>
                <a:latin typeface="Constantia" pitchFamily="18" charset="0"/>
              </a:rPr>
              <a:t>экологических пространств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», их совершенствование и коррекцию, ежедневное поддержание условий, необходимых для жизни всех живых существ</a:t>
            </a:r>
          </a:p>
        </p:txBody>
      </p:sp>
      <p:pic>
        <p:nvPicPr>
          <p:cNvPr id="1026" name="Picture 2" descr="F:\труд в природе\DSC03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4266639" cy="3200400"/>
          </a:xfrm>
          <a:prstGeom prst="rect">
            <a:avLst/>
          </a:prstGeom>
          <a:noFill/>
        </p:spPr>
      </p:pic>
      <p:pic>
        <p:nvPicPr>
          <p:cNvPr id="1028" name="Picture 4" descr="F:\огород на окне\DSC03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124200"/>
            <a:ext cx="345394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e2bda5d6683f797ea6546f369623fed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659</Words>
  <PresentationFormat>Экран (4:3)</PresentationFormat>
  <Paragraphs>107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309</cp:revision>
  <dcterms:modified xsi:type="dcterms:W3CDTF">2017-04-21T07:05:30Z</dcterms:modified>
</cp:coreProperties>
</file>