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01" y="1772816"/>
            <a:ext cx="8105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Создание интерактивных заданий</a:t>
            </a:r>
          </a:p>
          <a:p>
            <a:pPr algn="ctr"/>
            <a:r>
              <a:rPr lang="ru-RU" sz="3200" b="1" dirty="0" smtClean="0"/>
              <a:t>на  платформе </a:t>
            </a:r>
            <a:r>
              <a:rPr lang="en-US" sz="3200" b="1" dirty="0" err="1" smtClean="0"/>
              <a:t>Joyteka</a:t>
            </a:r>
            <a:r>
              <a:rPr lang="en-US" sz="3200" b="1" dirty="0" smtClean="0"/>
              <a:t> </a:t>
            </a:r>
          </a:p>
          <a:p>
            <a:pPr algn="ctr"/>
            <a:r>
              <a:rPr lang="ru-RU" sz="3200" b="1" dirty="0" smtClean="0"/>
              <a:t>для проведения увлекательного урока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22945" cy="344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33950"/>
          <a:stretch>
            <a:fillRect/>
          </a:stretch>
        </p:blipFill>
        <p:spPr bwMode="auto">
          <a:xfrm>
            <a:off x="755576" y="980728"/>
            <a:ext cx="752432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32251" cy="492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7" y="764704"/>
            <a:ext cx="8915123" cy="36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04856" cy="239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77048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60432" cy="43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6926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joyteka.com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3067"/>
            <a:ext cx="7416824" cy="66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766892" cy="57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9541"/>
          <a:stretch>
            <a:fillRect/>
          </a:stretch>
        </p:blipFill>
        <p:spPr bwMode="auto">
          <a:xfrm>
            <a:off x="539552" y="836712"/>
            <a:ext cx="810039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26" y="1124744"/>
            <a:ext cx="8745174" cy="41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820472" cy="337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15616" y="4293096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15616" y="501317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57332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4293096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Низкий уровень сложности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5085184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уровень сложности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5805264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Высокий уровень сложности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0466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3 до 12 вопросов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181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7905"/>
          <a:stretch>
            <a:fillRect/>
          </a:stretch>
        </p:blipFill>
        <p:spPr bwMode="auto">
          <a:xfrm>
            <a:off x="539552" y="2996952"/>
            <a:ext cx="619268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104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25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School</cp:lastModifiedBy>
  <cp:revision>6</cp:revision>
  <dcterms:modified xsi:type="dcterms:W3CDTF">2023-08-22T15:41:29Z</dcterms:modified>
</cp:coreProperties>
</file>