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9" r:id="rId12"/>
    <p:sldId id="27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5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4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1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2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0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2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E56C-AB23-4B83-A55C-9BF0805513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62DA-22DA-4D2F-A494-CD4AED306F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aneyb00k.blogspot.com/2011/05/blog-pos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callig.ru/node/57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kuvuk.blogspot.com/2010/03/blog-post_04.htm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pochemuha.ru/shumerskie-tajn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us-obr.ru/idea/703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ori.ru/129319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in1.ru/04.06.20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Киреева Наталья Николаевна</a:t>
            </a:r>
          </a:p>
          <a:p>
            <a:r>
              <a:rPr lang="ru-RU" dirty="0" smtClean="0"/>
              <a:t>Г. Иркутск МБОУ СОШ №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04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464496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занятие, в ходе которого производится обмен одних товаров на другие с помощью денег.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3.bp.blogspot.com/-KaYIviBiEEE/TdIbVct1YEI/AAAAAAAAACI/4zlYrEHresQ/s1600/e9f29c0b40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ashionblogeu.info/photo/56b3af3edc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1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29563"/>
              </p:ext>
            </p:extLst>
          </p:nvPr>
        </p:nvGraphicFramePr>
        <p:xfrm>
          <a:off x="457200" y="47667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65719">
                <a:tc>
                  <a:txBody>
                    <a:bodyPr/>
                    <a:lstStyle/>
                    <a:p>
                      <a:r>
                        <a:rPr lang="ru-RU" sz="7200" dirty="0" err="1" smtClean="0"/>
                        <a:t>зиккурат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</a:tr>
              <a:tr h="1065719">
                <a:tc>
                  <a:txBody>
                    <a:bodyPr/>
                    <a:lstStyle/>
                    <a:p>
                      <a:r>
                        <a:rPr lang="ru-RU" sz="7200" dirty="0" err="1" smtClean="0"/>
                        <a:t>Шамаш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</a:tr>
              <a:tr h="1065719">
                <a:tc>
                  <a:txBody>
                    <a:bodyPr/>
                    <a:lstStyle/>
                    <a:p>
                      <a:r>
                        <a:rPr lang="ru-RU" sz="7200" dirty="0" err="1" smtClean="0"/>
                        <a:t>Син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</a:tr>
              <a:tr h="1065719">
                <a:tc>
                  <a:txBody>
                    <a:bodyPr/>
                    <a:lstStyle/>
                    <a:p>
                      <a:r>
                        <a:rPr lang="ru-RU" sz="7200" dirty="0" err="1" smtClean="0"/>
                        <a:t>Эа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</a:tr>
              <a:tr h="1065719">
                <a:tc>
                  <a:txBody>
                    <a:bodyPr/>
                    <a:lstStyle/>
                    <a:p>
                      <a:r>
                        <a:rPr lang="ru-RU" sz="7200" dirty="0" err="1" smtClean="0"/>
                        <a:t>Иштар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90" y="-78129"/>
            <a:ext cx="8229600" cy="69881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Письменность</a:t>
            </a:r>
            <a:endParaRPr lang="ru-RU" sz="4800" b="1" dirty="0"/>
          </a:p>
        </p:txBody>
      </p:sp>
      <p:pic>
        <p:nvPicPr>
          <p:cNvPr id="7172" name="Picture 4" descr="http://www.callig.ru/wp-content/uploads/2010/10/klinop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87430"/>
            <a:ext cx="371475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ochemuha.ru/wp-content/uploads/2012/04/%D0%A8%D1%83%D0%BC%D0%B5%D1%80%D1%81%D0%BA%D0%B8%D0%B5-%D1%82%D0%B0%D0%B9%D0%BD%D1%8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32" y="836712"/>
            <a:ext cx="3240360" cy="328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3.bp.blogspot.com/_SrOg7jC6jIc/S4-r4WB01AI/AAAAAAAAABc/S47r5cxm9yc/s320/x_53e43ab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90512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Клинопись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вид письма Древнего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Двуречья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rus-obr.ru/files/u15/__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6696744" cy="324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Почему в качестве строительного, писчего материала использовалась глина?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14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§13, </a:t>
            </a:r>
            <a:r>
              <a:rPr lang="ru-RU" dirty="0" smtClean="0"/>
              <a:t>вопросы</a:t>
            </a:r>
            <a:r>
              <a:rPr lang="en-US" dirty="0"/>
              <a:t> </a:t>
            </a:r>
            <a:r>
              <a:rPr lang="ru-RU" dirty="0" smtClean="0"/>
              <a:t>1-3, письменно в конце параграфа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2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4" t="19612" r="21482" b="6251"/>
          <a:stretch/>
        </p:blipFill>
        <p:spPr bwMode="auto">
          <a:xfrm>
            <a:off x="1123184" y="-1"/>
            <a:ext cx="671844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440" y="0"/>
            <a:ext cx="46799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Древнее</a:t>
            </a:r>
          </a:p>
          <a:p>
            <a:pPr algn="ctr"/>
            <a:r>
              <a:rPr lang="ru-RU" sz="80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Двуречье</a:t>
            </a:r>
            <a:endParaRPr lang="ru-RU" sz="8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Изучить Древнее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Двуручье</a:t>
            </a:r>
            <a:r>
              <a:rPr lang="ru-R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Природа и географическое положение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Двуречья</a:t>
            </a: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Население и хозяйство южного Междуречья</a:t>
            </a:r>
          </a:p>
          <a:p>
            <a:pPr marL="0" indent="0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Письменность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3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а Междуречь\892023_BIG_0_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81" t="14766" b="3730"/>
          <a:stretch/>
        </p:blipFill>
        <p:spPr bwMode="auto">
          <a:xfrm>
            <a:off x="899592" y="404664"/>
            <a:ext cx="4198103" cy="59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а Междуречь\892023_BIG_1_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1" r="46627" b="5154"/>
          <a:stretch/>
        </p:blipFill>
        <p:spPr bwMode="auto">
          <a:xfrm>
            <a:off x="5097695" y="404664"/>
            <a:ext cx="2962114" cy="59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59677"/>
              </p:ext>
            </p:extLst>
          </p:nvPr>
        </p:nvGraphicFramePr>
        <p:xfrm>
          <a:off x="611560" y="332657"/>
          <a:ext cx="7848872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название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местоположение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реки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народ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Города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строительство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занятия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63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435533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Двуречье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страна, расположенная в Передней Азии, близ рек Тигр и Евфрат.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4" t="19612" r="21482" b="6251"/>
          <a:stretch/>
        </p:blipFill>
        <p:spPr bwMode="auto">
          <a:xfrm>
            <a:off x="4716016" y="1772816"/>
            <a:ext cx="420573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85" t="26293" r="27419" b="13362"/>
          <a:stretch/>
        </p:blipFill>
        <p:spPr bwMode="auto">
          <a:xfrm>
            <a:off x="4932040" y="260648"/>
            <a:ext cx="4028333" cy="302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0" t="22738" r="22979" b="12823"/>
          <a:stretch/>
        </p:blipFill>
        <p:spPr bwMode="auto">
          <a:xfrm>
            <a:off x="4932040" y="3669245"/>
            <a:ext cx="3906553" cy="261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5166" y="3140968"/>
            <a:ext cx="19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Тигр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5745" y="6273225"/>
            <a:ext cx="260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Евфрат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1489" y="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prstClr val="black"/>
                </a:solidFill>
              </a:rPr>
              <a:t>Задание 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83254"/>
            <a:ext cx="4932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Основой жизни здесь была вода. Зимой, в сезон дождей, а также во время разлива вода была в избытке, в остальное время года ее не хватало. Особенно остро недостаток воды ощущался в местах, удаленных от рек. Лишенная влаги, опаленная солнцем почва высыхала и трескалась. А в низовьях рек перенасыщенные водой земли заболачивались, превращаясь в непроходимые топи. Сооружение каналов и плотин было направлено на развитие этого занятия.</a:t>
            </a:r>
          </a:p>
          <a:p>
            <a:pPr algn="ctr"/>
            <a:r>
              <a:rPr lang="ru-RU" sz="2400" b="1" u="sng" dirty="0">
                <a:solidFill>
                  <a:prstClr val="black"/>
                </a:solidFill>
              </a:rPr>
              <a:t>О каком занятии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20489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v0.lori-images.net/nepal-pahota-s-pomoschu-upryazhki-volov-0001293196-preview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7" t="2409" r="12289" b="4346"/>
          <a:stretch/>
        </p:blipFill>
        <p:spPr bwMode="auto">
          <a:xfrm>
            <a:off x="5220072" y="505872"/>
            <a:ext cx="3468414" cy="5186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1489" y="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prstClr val="black"/>
                </a:solidFill>
              </a:rPr>
              <a:t>Задание 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683254"/>
            <a:ext cx="46622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После орошения земли, когда земля хорошо пропитывалась водой, на поле выпускали быков с обвязанными копытами: они выравнивали поле и вытаптывали сорняки. Успехи в земледелии привели к росту поголовья скота: на пастбищах паслись стада коров, овец, коз и свиней.</a:t>
            </a:r>
          </a:p>
          <a:p>
            <a:pPr algn="ctr"/>
            <a:r>
              <a:rPr lang="ru-RU" sz="2800" b="1" u="sng" dirty="0">
                <a:solidFill>
                  <a:prstClr val="black"/>
                </a:solidFill>
              </a:rPr>
              <a:t>О каком занятии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1380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489" y="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prstClr val="black"/>
                </a:solidFill>
              </a:rPr>
              <a:t>Задание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683254"/>
            <a:ext cx="4662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 Южном </a:t>
            </a:r>
            <a:r>
              <a:rPr lang="ru-RU" sz="2400" dirty="0" err="1">
                <a:solidFill>
                  <a:prstClr val="black"/>
                </a:solidFill>
              </a:rPr>
              <a:t>Двуречье</a:t>
            </a:r>
            <a:r>
              <a:rPr lang="ru-RU" sz="2400" dirty="0">
                <a:solidFill>
                  <a:prstClr val="black"/>
                </a:solidFill>
              </a:rPr>
              <a:t> не хватало многих видов сырья (строительного камня, леса), но в избытке выращивали зерно, финики, производили шерсть, товары, которые можно было обменять на те, в которых они нуждались. </a:t>
            </a:r>
            <a:r>
              <a:rPr lang="ru-RU" sz="2400" b="1" u="sng" dirty="0">
                <a:solidFill>
                  <a:prstClr val="black"/>
                </a:solidFill>
              </a:rPr>
              <a:t>Как называется занятие, в ходе которого производится обмен одних товаров на другие с помощью денег?</a:t>
            </a:r>
            <a:r>
              <a:rPr lang="ru-RU" sz="2400" dirty="0">
                <a:solidFill>
                  <a:prstClr val="black"/>
                </a:solidFill>
              </a:rPr>
              <a:t> (Вместо денег в </a:t>
            </a:r>
            <a:r>
              <a:rPr lang="ru-RU" sz="2400" dirty="0" err="1">
                <a:solidFill>
                  <a:prstClr val="black"/>
                </a:solidFill>
              </a:rPr>
              <a:t>Двуречье</a:t>
            </a:r>
            <a:r>
              <a:rPr lang="ru-RU" sz="2400" dirty="0">
                <a:solidFill>
                  <a:prstClr val="black"/>
                </a:solidFill>
              </a:rPr>
              <a:t> использовали слитки серебра определенного веса).</a:t>
            </a:r>
          </a:p>
        </p:txBody>
      </p:sp>
      <p:pic>
        <p:nvPicPr>
          <p:cNvPr id="5122" name="Picture 2" descr="http://www.coin1.ru/img/Dengie_Central_Asian_Mesopotamia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1147247"/>
            <a:ext cx="4137688" cy="3361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0605" y="4506735"/>
            <a:ext cx="347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prstClr val="black"/>
                </a:solidFill>
              </a:rPr>
              <a:t>Современные деньги Среднеазиатского </a:t>
            </a:r>
            <a:r>
              <a:rPr lang="ru-RU" sz="2400" i="1" dirty="0" err="1">
                <a:solidFill>
                  <a:prstClr val="black"/>
                </a:solidFill>
              </a:rPr>
              <a:t>Двуречья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 Цель: Изучить Древнее Двуручье. План урока</vt:lpstr>
      <vt:lpstr>Презентация PowerPoint</vt:lpstr>
      <vt:lpstr>Презентация PowerPoint</vt:lpstr>
      <vt:lpstr>Словарь</vt:lpstr>
      <vt:lpstr>Презентация PowerPoint</vt:lpstr>
      <vt:lpstr>Презентация PowerPoint</vt:lpstr>
      <vt:lpstr>Презентация PowerPoint</vt:lpstr>
      <vt:lpstr>Словарь</vt:lpstr>
      <vt:lpstr>Презентация PowerPoint</vt:lpstr>
      <vt:lpstr>Презентация PowerPoint</vt:lpstr>
      <vt:lpstr>Письменность</vt:lpstr>
      <vt:lpstr>Словарь</vt:lpstr>
      <vt:lpstr>Вопрос урока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ooo</dc:creator>
  <cp:lastModifiedBy>Пользователь Windows</cp:lastModifiedBy>
  <cp:revision>6</cp:revision>
  <dcterms:created xsi:type="dcterms:W3CDTF">2016-11-08T06:34:51Z</dcterms:created>
  <dcterms:modified xsi:type="dcterms:W3CDTF">2024-04-18T02:30:46Z</dcterms:modified>
</cp:coreProperties>
</file>