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«З.Г. Мурзагулова атындағы «Даналық» жоғары медициналық колледжі» БМ</a:t>
            </a:r>
            <a:br>
              <a:rPr lang="kk-KZ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«Науқаспен, оның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туыстарымен, денсаулық сақтау саласының әр түрлі мамандарымен тиімді қарым-қатынас орнатудың жалпы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ерекшеліктері».</a:t>
            </a:r>
          </a:p>
          <a:p>
            <a:pPr marL="0" indent="0" algn="ctr">
              <a:buNone/>
            </a:pPr>
            <a:endParaRPr lang="kk-KZ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kk-KZ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Толеуова Н.Б.</a:t>
            </a:r>
          </a:p>
          <a:p>
            <a:pPr marL="0" indent="0" algn="r">
              <a:buNone/>
            </a:pPr>
            <a:endParaRPr lang="kk-KZ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kk-KZ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kk-KZ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kk-KZ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Астана, 2024ж.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Bizhan\Desktop\Логотип_Даналык_NEW-2022 новы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908721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50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/slide/y/yMBsHmfqE012bkQVFU6dYCWKa4w3SpulGnNovL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11"/>
            <a:ext cx="9143999" cy="68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0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/slide/y/yMBsHmfqE012bkQVFU6dYCWKa4w3SpulGnNovL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67"/>
            <a:ext cx="9144000" cy="68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5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айдаланылған әдебиеттер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5"/>
            <a:ext cx="9144000" cy="68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cf.ppt-online.org/files/slide/y/yMBsHmfqE012bkQVFU6dYCWKa4w3SpulGnNovL/slide-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50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y/yMBsHmfqE012bkQVFU6dYCWKa4w3SpulGnNovL/slide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32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y/yMBsHmfqE012bkQVFU6dYCWKa4w3SpulGnNovL/slide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8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уқаспен сұхбат жүргізгендегі маңызды шартта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y/yMBsHmfqE012bkQVFU6dYCWKa4w3SpulGnNovL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5244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y/yMBsHmfqE012bkQVFU6dYCWKa4w3SpulGnNovL/slide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77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y/yMBsHmfqE012bkQVFU6dYCWKa4w3SpulGnNovL/slide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59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уруханаға түскен науқас пен оның туыстарын ауру диагнозы да, оның болжамы да қызықтырады. Сондықтан дəрігердің науқа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6915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42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«З.Г. Мурзагулова атындағы «Даналық» жоғары медициналық колледжі» БМ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2024-01-08T09:03:17Z</dcterms:created>
  <dcterms:modified xsi:type="dcterms:W3CDTF">2024-01-08T10:52:48Z</dcterms:modified>
</cp:coreProperties>
</file>