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0" r:id="rId4"/>
    <p:sldId id="259" r:id="rId5"/>
    <p:sldId id="262" r:id="rId6"/>
    <p:sldId id="257" r:id="rId7"/>
    <p:sldId id="258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Потери ВОВ (млн)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1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1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846-4079-9375-0412C49B1AC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2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2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F97-40E3-8EB6-2D185F0F3B6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3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3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F97-40E3-8EB6-2D185F0F3B6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4000"/>
                      <a:satMod val="103000"/>
                      <a:lumMod val="102000"/>
                    </a:schemeClr>
                  </a:gs>
                  <a:gs pos="50000">
                    <a:schemeClr val="accent4">
                      <a:shade val="100000"/>
                      <a:satMod val="110000"/>
                      <a:lumMod val="100000"/>
                    </a:schemeClr>
                  </a:gs>
                  <a:gs pos="100000">
                    <a:schemeClr val="accent4">
                      <a:shade val="78000"/>
                      <a:satMod val="120000"/>
                      <a:lumMod val="99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F97-40E3-8EB6-2D185F0F3B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Дети</c:v>
                </c:pt>
                <c:pt idx="1">
                  <c:v>Мужчины</c:v>
                </c:pt>
                <c:pt idx="2">
                  <c:v>Женщины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</c:v>
                </c:pt>
                <c:pt idx="1">
                  <c:v>20</c:v>
                </c:pt>
                <c:pt idx="2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46-4079-9375-0412C49B1AC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54402B-43AC-4C2E-83BF-AF9B9363F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352622"/>
          </a:xfrm>
        </p:spPr>
        <p:txBody>
          <a:bodyPr/>
          <a:lstStyle/>
          <a:p>
            <a:r>
              <a:rPr lang="ru-RU" sz="5400" dirty="0"/>
              <a:t>дети Специальной Военной Операции и дети ВОВ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327DCA-1334-4032-B8F8-C8A286B169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035972"/>
            <a:ext cx="6831673" cy="1261242"/>
          </a:xfrm>
        </p:spPr>
        <p:txBody>
          <a:bodyPr>
            <a:normAutofit lnSpcReduction="10000"/>
          </a:bodyPr>
          <a:lstStyle/>
          <a:p>
            <a:r>
              <a:rPr lang="ru-RU" sz="1800" dirty="0"/>
              <a:t>Сравнение</a:t>
            </a:r>
          </a:p>
          <a:p>
            <a:pPr algn="r"/>
            <a:endParaRPr lang="ru-RU" sz="1800" dirty="0"/>
          </a:p>
          <a:p>
            <a:pPr algn="r"/>
            <a:r>
              <a:rPr lang="ru-RU" sz="1800" dirty="0"/>
              <a:t>Халимова Алёна 9В</a:t>
            </a:r>
          </a:p>
          <a:p>
            <a:pPr algn="r"/>
            <a:r>
              <a:rPr lang="ru-RU" sz="1800" dirty="0"/>
              <a:t>Николаева Софья 9В</a:t>
            </a:r>
          </a:p>
        </p:txBody>
      </p:sp>
    </p:spTree>
    <p:extLst>
      <p:ext uri="{BB962C8B-B14F-4D97-AF65-F5344CB8AC3E}">
        <p14:creationId xmlns:p14="http://schemas.microsoft.com/office/powerpoint/2010/main" val="2149343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6E5C53-9A53-4BF7-B011-FF87ECDE7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Введение: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3145DE-BC28-4D1F-BB63-3BDBB6C7B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786759"/>
            <a:ext cx="4724400" cy="4477407"/>
          </a:xfrm>
        </p:spPr>
        <p:txBody>
          <a:bodyPr>
            <a:normAutofit/>
          </a:bodyPr>
          <a:lstStyle/>
          <a:p>
            <a:r>
              <a:rPr lang="ru-RU" dirty="0"/>
              <a:t>Изучение влияния военных конфликтов на детей является важной темой, которая помогает нам лучше понять, как события, связанные с войной, влияют на психологическое, эмоциональное и социальное развитие детей. В данной проектной работе мы сравним детей, чьи родители участвуют в Специальной Военной Операции, и детей, подвергшихся влиянию Великой Отечественной Войны (ВОВ), чтобы выявить сходства и различия в их опыте и воздействии на них.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A6A391A-9182-4E8E-932B-A1B414555A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25402" y="1786759"/>
            <a:ext cx="4724400" cy="447740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2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FD2408-25BC-4CCB-85F3-91777AE30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E28B5A-CE34-4EC9-9BE5-FB5BA1E51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 каждым годом всё дальше и дальше вглубь истории уходят события Великой Отечественной войны, а людей, которые пережили военные годы, помнящих это страшное время, становится меньше. Пока эти герои живы, мы должны узнать об их судьбах и жизненной дороге. А о тех людях, которых уже нет в живых, узнать больше информации из источников.</a:t>
            </a:r>
          </a:p>
          <a:p>
            <a:r>
              <a:rPr lang="ru-RU" dirty="0"/>
              <a:t>В связи с событиями, которые происходят в настоящее время, тема войны довольно актуальна. К тому же с территорий, на которых ведутся военные действия, приезжает много беженцев, большую часть которых составляют именно дети.</a:t>
            </a:r>
          </a:p>
        </p:txBody>
      </p:sp>
    </p:spTree>
    <p:extLst>
      <p:ext uri="{BB962C8B-B14F-4D97-AF65-F5344CB8AC3E}">
        <p14:creationId xmlns:p14="http://schemas.microsoft.com/office/powerpoint/2010/main" val="198880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BA311-2C59-4F1E-89AA-59D65F25E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393" y="557047"/>
            <a:ext cx="4180227" cy="1250731"/>
          </a:xfrm>
        </p:spPr>
        <p:txBody>
          <a:bodyPr/>
          <a:lstStyle/>
          <a:p>
            <a:r>
              <a:rPr lang="ru-RU" dirty="0"/>
              <a:t>Цели и задачи исследования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0DC441-C24B-421F-9DA3-E7B2EC86B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1739" y="2144110"/>
            <a:ext cx="4971392" cy="4487918"/>
          </a:xfrm>
        </p:spPr>
        <p:txBody>
          <a:bodyPr>
            <a:normAutofit/>
          </a:bodyPr>
          <a:lstStyle/>
          <a:p>
            <a:pPr algn="just"/>
            <a:endParaRPr lang="ru-RU" sz="2400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C5A1A74-50F0-448E-B991-593E131033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777767"/>
            <a:ext cx="5612524" cy="537078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Целью данного исследования является сравнение влияния Специальной Военной Операции года на детей Великой Отечественной Войны. Для достижения этой цели были поставлены следующие задачи:</a:t>
            </a:r>
          </a:p>
          <a:p>
            <a:pPr marL="0" indent="0">
              <a:buNone/>
            </a:pPr>
            <a:r>
              <a:rPr lang="ru-RU" dirty="0"/>
              <a:t>1. Провести обзор литературы о влиянии военных конфликтов на детей, включая исследования о влиянии ВОВ на детей и исследования о детях СВО.</a:t>
            </a:r>
          </a:p>
          <a:p>
            <a:pPr marL="0" indent="0">
              <a:buNone/>
            </a:pPr>
            <a:r>
              <a:rPr lang="ru-RU" dirty="0"/>
              <a:t>2. Собрать данные о детях, подвергшихся влиянию ВОВ, и детях, чьи родители участвуют в СВО.</a:t>
            </a:r>
          </a:p>
          <a:p>
            <a:pPr marL="0" indent="0">
              <a:buNone/>
            </a:pPr>
            <a:r>
              <a:rPr lang="ru-RU" dirty="0"/>
              <a:t>3. Сравнить психологическое, эмоциональное и социальное развитие детей, учитывая их опыт войны.</a:t>
            </a:r>
          </a:p>
          <a:p>
            <a:pPr marL="0" indent="0">
              <a:buNone/>
            </a:pPr>
            <a:r>
              <a:rPr lang="ru-RU" dirty="0"/>
              <a:t>4. Изучить роль поддержки в адаптации детей к военным конфликтам.</a:t>
            </a:r>
          </a:p>
          <a:p>
            <a:pPr marL="0" indent="0">
              <a:buNone/>
            </a:pPr>
            <a:r>
              <a:rPr lang="ru-RU" dirty="0"/>
              <a:t>5. Сформулировать рекомендации по поддержке и подготовке детей, пострадавших от влияния военных конфликтов.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6155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C52EF-9921-4C3A-B692-5FA9AF9B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исследования:</a:t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133E59-D709-4606-9C97-4C437D749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1681655"/>
            <a:ext cx="8313683" cy="693683"/>
          </a:xfrm>
        </p:spPr>
        <p:txBody>
          <a:bodyPr/>
          <a:lstStyle/>
          <a:p>
            <a:r>
              <a:rPr lang="ru-RU" sz="2000" dirty="0"/>
              <a:t>Для достижения поставленных задач будут использованы следующие методы исследования: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4951DD7-09CA-47CC-A913-8ED3531B1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2631691"/>
            <a:ext cx="4724400" cy="3916254"/>
          </a:xfrm>
        </p:spPr>
        <p:txBody>
          <a:bodyPr>
            <a:normAutofit/>
          </a:bodyPr>
          <a:lstStyle/>
          <a:p>
            <a:r>
              <a:rPr lang="ru-RU" dirty="0"/>
              <a:t>1. Обзор научной литературы: проведение анализа релевантных исследований и публикаций о влиянии ВОВ на детей и детях СВО.</a:t>
            </a:r>
          </a:p>
          <a:p>
            <a:r>
              <a:rPr lang="ru-RU" dirty="0"/>
              <a:t>2. Интервьюирование: проведение индивидуальных интервью с детьми, подвергшимися влиянию ВОВ, и детьми, чьи родители участвуют в СВО.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93321D2-015D-4FB3-9F74-1838A8B43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0399" y="1807780"/>
            <a:ext cx="1287517" cy="823912"/>
          </a:xfrm>
        </p:spPr>
        <p:txBody>
          <a:bodyPr/>
          <a:lstStyle/>
          <a:p>
            <a:endParaRPr lang="ru-RU" sz="14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8C65FA0-9DCC-4D30-AA85-3B78FECA07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631691"/>
            <a:ext cx="4295385" cy="3916254"/>
          </a:xfrm>
        </p:spPr>
        <p:txBody>
          <a:bodyPr>
            <a:normAutofit/>
          </a:bodyPr>
          <a:lstStyle/>
          <a:p>
            <a:r>
              <a:rPr lang="ru-RU" dirty="0"/>
              <a:t>3. Наблюдение: изучение реакций и поведения детей в различных ситуациях, связанных с военным конфликтом.</a:t>
            </a:r>
          </a:p>
          <a:p>
            <a:r>
              <a:rPr lang="ru-RU" dirty="0"/>
              <a:t>4. Статистический анализ: обработка и анализ полученных данных с использованием соответствующих статистических методов.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936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D5F934-8F54-4912-8880-9C09DABA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Временные отрезки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ADCE34B-2201-4D29-86BD-E1B701F9CC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Великая отечественная война 1941 – 1945 гг.</a:t>
            </a: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F0D068BB-F54A-462F-A919-FD30A055D2C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464838" y="3329998"/>
            <a:ext cx="2179891" cy="2474755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B7C1C112-E636-44CB-AF64-AE87AC860F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Военные действия в ЛНР, ДНР и Украине</a:t>
            </a: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E90DF2D8-0410-4330-B3F7-6C0ACDED0CFA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18540" y="3329999"/>
            <a:ext cx="3307721" cy="247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07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4AF77B-9244-457B-B3F4-9FBBCA086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027" y="685800"/>
            <a:ext cx="4319751" cy="880241"/>
          </a:xfrm>
        </p:spPr>
        <p:txBody>
          <a:bodyPr/>
          <a:lstStyle/>
          <a:p>
            <a:r>
              <a:rPr lang="ru-RU" dirty="0"/>
              <a:t>Дети ВОВ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53B6109-74C0-46C9-ABEF-2F52EFBC4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6027" y="1566041"/>
            <a:ext cx="4319751" cy="5013435"/>
          </a:xfrm>
        </p:spPr>
        <p:txBody>
          <a:bodyPr>
            <a:noAutofit/>
          </a:bodyPr>
          <a:lstStyle/>
          <a:p>
            <a:r>
              <a:rPr lang="ru-RU" sz="2000" dirty="0"/>
              <a:t>В боевых действиях во время Великой Отечественной войны, по разным данным, принимали участие до нескольких десятков тысяч несовершеннолетних. «Сыновья полка», пионеры-герои — они сражались и гибли наравне со взрослыми. </a:t>
            </a:r>
          </a:p>
          <a:p>
            <a:r>
              <a:rPr lang="ru-RU" sz="2000" dirty="0"/>
              <a:t>Дети войны ‒ это особое поколение. Оно не знало детства. Не в срок повзрослевшие, не по годам мудрые и невероятно стойкие маленькие герои противостояли войне.</a:t>
            </a:r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4FE9ECB7-F2E4-4018-B8A6-504FB37819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7931" y="0"/>
            <a:ext cx="6674069" cy="6857999"/>
          </a:xfrm>
        </p:spPr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2BCE87AA-514E-40CE-BD11-96A7578037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2105" b="10639"/>
          <a:stretch/>
        </p:blipFill>
        <p:spPr>
          <a:xfrm>
            <a:off x="5490916" y="1"/>
            <a:ext cx="6701084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02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6B663-2C5E-4599-824B-BB9B7D334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Потери ВОВ</a:t>
            </a: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01E6E89D-E7CE-4002-A323-D201CEDA66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555625"/>
              </p:ext>
            </p:extLst>
          </p:nvPr>
        </p:nvGraphicFramePr>
        <p:xfrm>
          <a:off x="6256338" y="685800"/>
          <a:ext cx="5211762" cy="5175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Текст 3">
            <a:extLst>
              <a:ext uri="{FF2B5EF4-FFF2-40B4-BE49-F238E27FC236}">
                <a16:creationId xmlns:a16="http://schemas.microsoft.com/office/drawing/2014/main" id="{09F9D85E-A70B-43CE-8146-95184AAFF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~</a:t>
            </a:r>
            <a:r>
              <a:rPr lang="ru-RU" sz="2400" dirty="0"/>
              <a:t>20 млн мужчин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~</a:t>
            </a:r>
            <a:r>
              <a:rPr lang="ru-RU" sz="2400" dirty="0"/>
              <a:t>6,5 млн женщин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~</a:t>
            </a:r>
            <a:r>
              <a:rPr lang="ru-RU" sz="2400" dirty="0"/>
              <a:t>13 млн детей</a:t>
            </a:r>
          </a:p>
        </p:txBody>
      </p:sp>
    </p:spTree>
    <p:extLst>
      <p:ext uri="{BB962C8B-B14F-4D97-AF65-F5344CB8AC3E}">
        <p14:creationId xmlns:p14="http://schemas.microsoft.com/office/powerpoint/2010/main" val="411990205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114</TotalTime>
  <Words>506</Words>
  <Application>Microsoft Office PowerPoint</Application>
  <PresentationFormat>Широкоэкранный</PresentationFormat>
  <Paragraphs>34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Franklin Gothic Book</vt:lpstr>
      <vt:lpstr>Уголки</vt:lpstr>
      <vt:lpstr>дети Специальной Военной Операции и дети ВОВ</vt:lpstr>
      <vt:lpstr>Введение: </vt:lpstr>
      <vt:lpstr>Актуальность  </vt:lpstr>
      <vt:lpstr>Цели и задачи исследования</vt:lpstr>
      <vt:lpstr>Методы исследования: </vt:lpstr>
      <vt:lpstr>Временные отрезки</vt:lpstr>
      <vt:lpstr>Дети ВОВ</vt:lpstr>
      <vt:lpstr>Потери ВОВ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в военное время</dc:title>
  <dc:creator>Вячеслав Халимов</dc:creator>
  <cp:lastModifiedBy>Вячеслав Халимов</cp:lastModifiedBy>
  <cp:revision>11</cp:revision>
  <dcterms:created xsi:type="dcterms:W3CDTF">2023-09-20T17:39:59Z</dcterms:created>
  <dcterms:modified xsi:type="dcterms:W3CDTF">2023-11-27T17:53:16Z</dcterms:modified>
</cp:coreProperties>
</file>