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80" r:id="rId20"/>
    <p:sldId id="281" r:id="rId21"/>
    <p:sldId id="282" r:id="rId22"/>
    <p:sldId id="283" r:id="rId23"/>
    <p:sldId id="276" r:id="rId24"/>
    <p:sldId id="277" r:id="rId25"/>
    <p:sldId id="278" r:id="rId26"/>
    <p:sldId id="279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104" d="100"/>
          <a:sy n="104" d="100"/>
        </p:scale>
        <p:origin x="-9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7A70-08E2-4AD8-B163-37AD635D0234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BC97-C64B-4904-B5A7-0E4201F2A8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9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2A2A-EBFC-4CC1-A4F1-D3E806FB6FBE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1EE56-D619-4736-B67E-6C8F249CE9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20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78E9-619A-4FCF-A5AE-81B4E637B58D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4871-3F14-4826-B3EE-72FE8D6584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3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9150-8C73-4D05-980F-CC68B5B3E186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26456-AAAA-471A-87F7-7361F38753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68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882F9-BCAA-4D19-88BD-FCCA20CF6FEC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64D80-23DF-40D6-B490-A286CA95FA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54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71F9-771D-44C9-A4DE-D12A627ECC3B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EAEB-318C-49BB-B212-286A439EFA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28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1897-0C78-4EB6-9E1B-9E11B629EE40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EB63-9448-47A2-9EE6-2C2241E682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34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98C7-D64B-4198-BC41-F81679D12AF1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9A95E-7CCF-425F-B002-420A767918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01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23D93-9EAB-4DC5-9E12-9563A032ABAC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A178-4EFC-43DF-BF54-B553627F09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02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6DBB-534B-44FA-BD0A-D87FB00EC5E5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4368-C870-4D6B-819C-E419C92BBE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58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6C4BE-34E8-4CDC-8443-DDC7FBC669C2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71B3-A870-4C11-9BC4-16AA37E7A3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3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A93A64-9366-43A4-9128-E6A28B548AF5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1470E1-6F09-41BC-96D6-D42B5BADB7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857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Приготовление блюд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из овощей и грибов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2757488"/>
            <a:ext cx="428625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Салатные, шпинатные, пряные овощи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571625"/>
            <a:ext cx="2857500" cy="2365375"/>
          </a:xfrm>
          <a:noFill/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4000500"/>
            <a:ext cx="33575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5" y="1500188"/>
            <a:ext cx="3362325" cy="2357437"/>
          </a:xfrm>
          <a:noFill/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4071938"/>
            <a:ext cx="29289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Механическая кулинарная обработка овощей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6900863" cy="1900238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Сортировка, калибровка овощей.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Мытьё овощей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Очистка овощей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Нарезка овощей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643313"/>
            <a:ext cx="3571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643313"/>
            <a:ext cx="3429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Инструменты для нарезки овощей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500188"/>
            <a:ext cx="3643313" cy="2255837"/>
          </a:xfrm>
          <a:noFill/>
        </p:spPr>
      </p:pic>
      <p:pic>
        <p:nvPicPr>
          <p:cNvPr id="1434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3929063"/>
            <a:ext cx="3714750" cy="2571750"/>
          </a:xfrm>
          <a:noFill/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500188"/>
            <a:ext cx="38576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929063"/>
            <a:ext cx="38576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7251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Простая нарезка овощей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36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38"/>
            <a:ext cx="3138488" cy="43402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5875" y="1000125"/>
            <a:ext cx="6715125" cy="564356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Сложная нарезка овощей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643063"/>
            <a:ext cx="4181475" cy="4500562"/>
          </a:xfrm>
          <a:noFill/>
        </p:spPr>
      </p:pic>
      <p:pic>
        <p:nvPicPr>
          <p:cNvPr id="1638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0" y="1571625"/>
            <a:ext cx="3857625" cy="2500313"/>
          </a:xfrm>
          <a:noFill/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4286250"/>
            <a:ext cx="3857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КАРВИНГ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2285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Под словом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«КАРВИНГ»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 наше время объединено несколько понятий. Но в основе лежит одно. Английское слово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 carving»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переводится как "резьба", "резная работа". В международном употреблении оно давно стало обозначением художественной резьбы по самым разным материалам.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Искусство «карвинга» по фруктам и овощам возникло на Востоке и за тысячи лет стало частью национальных традиций. Но если резьба по дереву или камню сохраняется веками, то мастер по карвингу в ресторане работает с живым материалом, фруктами и овощами. Такое произведение искусства достойно не меньшего восхищения. Ведь известно каждому, что сервировка играет огромную роль, а красиво оформленное блюдо - важный элемент застолья. Даже простой бантик из лука-порея или цветочек из редиски преображает привычное блюдо. 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Резьба по арбузу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" y="1643063"/>
            <a:ext cx="3529012" cy="4708525"/>
          </a:xfr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714500"/>
            <a:ext cx="3643312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Розы из свеклы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0188" y="1357313"/>
            <a:ext cx="6572250" cy="5072062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Композиция из редьки, лимона и огурца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571625"/>
            <a:ext cx="6303963" cy="478631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Розы из редьки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88" y="1600200"/>
            <a:ext cx="7215187" cy="470852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Классификация овощей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3"/>
                </a:solidFill>
                <a:latin typeface="Constantia" pitchFamily="18" charset="0"/>
              </a:rPr>
              <a:t>Корнеплоды: свекла, морковь, редис,  репа, хрен, сельдерей, редька;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3"/>
                </a:solidFill>
                <a:latin typeface="Constantia" pitchFamily="18" charset="0"/>
              </a:rPr>
              <a:t>Капустные овощи: капуста белокочанная, капуста краснокочанная, савойская, брюссельская, пекинская, кольраби;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3"/>
                </a:solidFill>
                <a:latin typeface="Constantia" pitchFamily="18" charset="0"/>
              </a:rPr>
              <a:t>Луковые овощи: лук репчатый,  лук зеленый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3"/>
                </a:solidFill>
                <a:latin typeface="Constantia" pitchFamily="18" charset="0"/>
              </a:rPr>
              <a:t>Тыквенные овощи: тыква, кабачки, патиссоны, огурцы,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3"/>
                </a:solidFill>
                <a:latin typeface="Constantia" pitchFamily="18" charset="0"/>
              </a:rPr>
              <a:t>Томатные овощи: помидоры (томаты), баклажаны, перец стручковый (острый и сладкий);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3"/>
                </a:solidFill>
                <a:latin typeface="Constantia" pitchFamily="18" charset="0"/>
              </a:rPr>
              <a:t>Бобовые: фасоль, бобы, чечевица, зеленый горошек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3"/>
                </a:solidFill>
                <a:latin typeface="Constantia" pitchFamily="18" charset="0"/>
              </a:rPr>
              <a:t>Зерновые: кукуруза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3"/>
                </a:solidFill>
                <a:latin typeface="Constantia" pitchFamily="18" charset="0"/>
              </a:rPr>
              <a:t>Салатные, пряные и шпинатные овощи: салат, спаржа, артишоки, ревень.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dirty="0" smtClean="0">
              <a:solidFill>
                <a:schemeClr val="accent3"/>
              </a:solidFill>
              <a:latin typeface="Constantia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Композиция из свеклы, капусты и редьки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5875" y="1643063"/>
            <a:ext cx="6278563" cy="470852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Розы из капусты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63" y="1328738"/>
            <a:ext cx="6638925" cy="4979987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Очарование редиса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3513" y="1328738"/>
            <a:ext cx="6638925" cy="4979987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Незабудки из дайкона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4" b="3288"/>
          <a:stretch/>
        </p:blipFill>
        <p:spPr>
          <a:xfrm>
            <a:off x="714375" y="1357313"/>
            <a:ext cx="7734681" cy="5043487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Ипомея из дайкона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2" b="5709"/>
          <a:stretch/>
        </p:blipFill>
        <p:spPr>
          <a:xfrm>
            <a:off x="928688" y="1428751"/>
            <a:ext cx="6898576" cy="483489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Лилии из </a:t>
            </a:r>
            <a:r>
              <a:rPr lang="ru-RU" dirty="0" err="1" smtClean="0">
                <a:solidFill>
                  <a:srgbClr val="002060"/>
                </a:solidFill>
              </a:rPr>
              <a:t>цукини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50" y="1327150"/>
            <a:ext cx="7572375" cy="5354638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Конкурс мастеров КАРВИНГА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2071688"/>
            <a:ext cx="4064000" cy="3048000"/>
          </a:xfrm>
          <a:noFill/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285875"/>
            <a:ext cx="3857625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Конкурсные работы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1428750"/>
            <a:ext cx="3667125" cy="4857750"/>
          </a:xfrm>
          <a:noFill/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1428750"/>
            <a:ext cx="347503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Технология приготовления блюд и гарниров из овощей из овощей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928813"/>
            <a:ext cx="3810000" cy="2857500"/>
          </a:xfrm>
          <a:noFill/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643313"/>
            <a:ext cx="392906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3"/>
                </a:solidFill>
                <a:latin typeface="Constantia" pitchFamily="18" charset="0"/>
              </a:rPr>
              <a:t/>
            </a:r>
            <a:br>
              <a:rPr lang="ru-RU" sz="4400" dirty="0" smtClean="0">
                <a:solidFill>
                  <a:schemeClr val="accent3"/>
                </a:solidFill>
                <a:latin typeface="Constantia" pitchFamily="18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Клубнеплоды: картофель, топинамбур ,батат;</a:t>
            </a:r>
            <a:r>
              <a:rPr lang="ru-RU" sz="4400" dirty="0" smtClean="0">
                <a:solidFill>
                  <a:schemeClr val="accent3"/>
                </a:solidFill>
                <a:latin typeface="Constantia" pitchFamily="18" charset="0"/>
              </a:rPr>
              <a:t/>
            </a:r>
            <a:br>
              <a:rPr lang="ru-RU" sz="4400" dirty="0" smtClean="0">
                <a:solidFill>
                  <a:schemeClr val="accent3"/>
                </a:solidFill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4071938"/>
            <a:ext cx="2286000" cy="2122487"/>
          </a:xfrm>
          <a:noFill/>
        </p:spPr>
      </p:pic>
      <p:pic>
        <p:nvPicPr>
          <p:cNvPr id="512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6438" y="4000500"/>
            <a:ext cx="2879725" cy="2143125"/>
          </a:xfrm>
          <a:noFill/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513" y="1714500"/>
            <a:ext cx="29257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1714500"/>
            <a:ext cx="27860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4071938"/>
            <a:ext cx="28575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785938"/>
            <a:ext cx="22320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Капустные овощи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капуста  кольраби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" y="1857375"/>
            <a:ext cx="3784600" cy="3857625"/>
          </a:xfrm>
          <a:noFill/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857375"/>
            <a:ext cx="41433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Капуста  савойская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000250"/>
            <a:ext cx="4038600" cy="3571875"/>
          </a:xfrm>
          <a:noFill/>
        </p:spPr>
      </p:pic>
      <p:pic>
        <p:nvPicPr>
          <p:cNvPr id="717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000250"/>
            <a:ext cx="4138613" cy="35718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Капуста брюссельская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75" y="1643063"/>
            <a:ext cx="3365500" cy="4357687"/>
          </a:xfrm>
          <a:noFill/>
        </p:spPr>
      </p:pic>
      <p:pic>
        <p:nvPicPr>
          <p:cNvPr id="819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5" y="1571625"/>
            <a:ext cx="3429000" cy="442912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Луковые овощи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" y="1643063"/>
            <a:ext cx="2071687" cy="2428875"/>
          </a:xfrm>
          <a:noFill/>
        </p:spPr>
      </p:pic>
      <p:pic>
        <p:nvPicPr>
          <p:cNvPr id="922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7563" y="1571625"/>
            <a:ext cx="2286000" cy="2500313"/>
          </a:xfrm>
          <a:noFill/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500188"/>
            <a:ext cx="25987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4143375"/>
            <a:ext cx="25717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286250"/>
            <a:ext cx="2286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286250"/>
            <a:ext cx="2173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Тыквенные овощи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500188"/>
            <a:ext cx="3429000" cy="5072062"/>
          </a:xfrm>
          <a:noFill/>
        </p:spPr>
      </p:pic>
      <p:pic>
        <p:nvPicPr>
          <p:cNvPr id="1024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3375" y="1500188"/>
            <a:ext cx="3429000" cy="2286000"/>
          </a:xfr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4000500"/>
            <a:ext cx="342741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Томатные овощи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3500438"/>
            <a:ext cx="3929063" cy="3009900"/>
          </a:xfrm>
          <a:noFill/>
        </p:spPr>
      </p:pic>
      <p:pic>
        <p:nvPicPr>
          <p:cNvPr id="1126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7744" y="1052736"/>
            <a:ext cx="4572000" cy="2693988"/>
          </a:xfrm>
          <a:noFill/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3571875"/>
            <a:ext cx="385762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E635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368</TotalTime>
  <Words>326</Words>
  <Application>Microsoft Office PowerPoint</Application>
  <PresentationFormat>Экран (4:3)</PresentationFormat>
  <Paragraphs>42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Century Gothic</vt:lpstr>
      <vt:lpstr>Wingdings 2</vt:lpstr>
      <vt:lpstr>Wingdings</vt:lpstr>
      <vt:lpstr>Wingdings 3</vt:lpstr>
      <vt:lpstr>Calibri</vt:lpstr>
      <vt:lpstr>Constantia</vt:lpstr>
      <vt:lpstr>Arial Black</vt:lpstr>
      <vt:lpstr>Апекс</vt:lpstr>
      <vt:lpstr>Приготовление блюд  из овощей и грибов</vt:lpstr>
      <vt:lpstr>Классификация овощей</vt:lpstr>
      <vt:lpstr> Клубнеплоды: картофель, топинамбур ,батат; </vt:lpstr>
      <vt:lpstr>Капустные овощи капуста  кольраби</vt:lpstr>
      <vt:lpstr>Капуста  савойская</vt:lpstr>
      <vt:lpstr>Капуста брюссельская</vt:lpstr>
      <vt:lpstr>Луковые овощи</vt:lpstr>
      <vt:lpstr>Тыквенные овощи</vt:lpstr>
      <vt:lpstr>Томатные овощи</vt:lpstr>
      <vt:lpstr>Салатные, шпинатные, пряные овощи</vt:lpstr>
      <vt:lpstr>Механическая кулинарная обработка овощей</vt:lpstr>
      <vt:lpstr>Инструменты для нарезки овощей</vt:lpstr>
      <vt:lpstr>Простая нарезка овощей</vt:lpstr>
      <vt:lpstr>Сложная нарезка овощей</vt:lpstr>
      <vt:lpstr>КАРВИНГ</vt:lpstr>
      <vt:lpstr>Резьба по арбузу</vt:lpstr>
      <vt:lpstr>Розы из свеклы</vt:lpstr>
      <vt:lpstr>Композиция из редьки, лимона и огурца</vt:lpstr>
      <vt:lpstr>Розы из редьки</vt:lpstr>
      <vt:lpstr>Композиция из свеклы, капусты и редьки</vt:lpstr>
      <vt:lpstr>Розы из капусты</vt:lpstr>
      <vt:lpstr>Очарование редиса</vt:lpstr>
      <vt:lpstr>Незабудки из дайкона</vt:lpstr>
      <vt:lpstr>Ипомея из дайкона</vt:lpstr>
      <vt:lpstr>Лилии из цукини</vt:lpstr>
      <vt:lpstr>Конкурс мастеров КАРВИНГА</vt:lpstr>
      <vt:lpstr>Конкурсные работы</vt:lpstr>
      <vt:lpstr>Технология приготовления блюд и гарниров из овощей из овощей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блюд  из овощей и грибов</dc:title>
  <dc:creator>Admin</dc:creator>
  <cp:lastModifiedBy>User8</cp:lastModifiedBy>
  <cp:revision>42</cp:revision>
  <dcterms:created xsi:type="dcterms:W3CDTF">2011-10-13T15:00:34Z</dcterms:created>
  <dcterms:modified xsi:type="dcterms:W3CDTF">2014-06-25T11:54:31Z</dcterms:modified>
</cp:coreProperties>
</file>