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76" r:id="rId3"/>
    <p:sldId id="257" r:id="rId4"/>
    <p:sldId id="277" r:id="rId5"/>
    <p:sldId id="278" r:id="rId6"/>
    <p:sldId id="280" r:id="rId7"/>
    <p:sldId id="260" r:id="rId8"/>
    <p:sldId id="259" r:id="rId9"/>
    <p:sldId id="262" r:id="rId10"/>
    <p:sldId id="268" r:id="rId11"/>
    <p:sldId id="263" r:id="rId12"/>
    <p:sldId id="269" r:id="rId13"/>
    <p:sldId id="264" r:id="rId14"/>
    <p:sldId id="265" r:id="rId15"/>
    <p:sldId id="266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14D043-B6B4-461C-994E-D11AEA346A2C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60D288-99E3-4264-94D7-60C8C3334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&#1074;&#1077;&#1090;&#1083;&#1072;&#1085;&#1072;\Desktop\&#1086;&#1090;&#1082;&#1088;&#1099;&#1090;&#1099;&#1081;%20&#1091;&#1088;&#1086;&#1082;\&#1050;&#1083;&#1077;&#1084;&#1072;&#1085;%20&#1046;&#1072;&#1085;&#1077;&#1082;&#1077;&#1085;.%20&#1055;&#1077;&#1085;&#1080;&#1077;%20&#1087;&#1090;&#1080;&#1094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&#1074;&#1077;&#1090;&#1083;&#1072;&#1085;&#1072;\Desktop\&#1086;&#1090;&#1082;&#1088;&#1099;&#1090;&#1099;&#1081;%20&#1091;&#1088;&#1086;&#1082;\Cl&#233;ment%20Janequin%20-%20Voulez%20ouyr%20les%20cris%20de%20Paris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&#1074;&#1077;&#1090;&#1083;&#1072;&#1085;&#1072;\Desktop\&#1086;&#1090;&#1082;&#1088;&#1099;&#1090;&#1099;&#1081;%20&#1091;&#1088;&#1086;&#1082;\&#1055;&#1088;&#1086;&#1090;&#1077;&#1089;&#1090;&#1072;&#1085;&#1090;&#1099;.%20&#1051;&#1102;&#1090;&#1077;&#1088;&#1072;&#1085;&#1089;&#1082;&#1080;&#1081;%20&#1093;&#1086;&#1088;&#1072;&#1083;%20&#1042;&#1089;&#1077;&#1084;,%20&#1082;&#1090;&#1086;%20&#1074;%20&#1084;&#1080;&#1088;&#1077;%20&#1089;&#1083;&#1077;&#1079;&#1099;%20&#1083;&#1100;&#1077;&#1090;%20(6%20r)%20(1)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&#1074;&#1077;&#1090;&#1083;&#1072;&#1085;&#1072;\Desktop\&#1086;&#1090;&#1082;&#1088;&#1099;&#1090;&#1099;&#1081;%20&#1091;&#1088;&#1086;&#1082;\Renaissance%20Dance,%20Pavane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&#1074;&#1077;&#1090;&#1083;&#1072;&#1085;&#1072;\Desktop\&#1086;&#1090;&#1082;&#1088;&#1099;&#1090;&#1099;&#1081;%20&#1091;&#1088;&#1086;&#1082;\Ahi%20che%20quest%20occhi%20(&#1052;&#1072;&#1076;&#1088;&#1080;&#1075;&#1072;&#1083;)%20_%20&#1044;&#1078;.%20&#1055;&#1072;&#1083;&#1077;&#1089;&#1090;&#1088;&#1080;&#1085;&#1072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000" dirty="0" smtClean="0"/>
              <a:t>14-16 век.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Музыкальная культура эпохи Возрождения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Клеман</a:t>
            </a:r>
            <a:r>
              <a:rPr lang="ru-RU" sz="4400" dirty="0" smtClean="0"/>
              <a:t> </a:t>
            </a:r>
            <a:r>
              <a:rPr lang="ru-RU" sz="4400" dirty="0" err="1" smtClean="0"/>
              <a:t>Жанекен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Шансон </a:t>
            </a:r>
            <a:endParaRPr lang="ru-RU" sz="6000" dirty="0"/>
          </a:p>
        </p:txBody>
      </p:sp>
      <p:pic>
        <p:nvPicPr>
          <p:cNvPr id="4" name="Рисунок 3" descr="https://sun9-32.userapi.com/impg/0gNiVZvLMiNsX6iM_-gDGbMOoPU9YP4vUKP2cA/E0IOv1gx-fM.jpg?size=604x453&amp;quality=96&amp;sign=3f2b8b6c0fea88358807cc52954b192e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2276872"/>
            <a:ext cx="575310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Крики птиц</a:t>
            </a:r>
            <a:endParaRPr lang="ru-RU" sz="4000" dirty="0"/>
          </a:p>
        </p:txBody>
      </p:sp>
      <p:pic>
        <p:nvPicPr>
          <p:cNvPr id="4" name="Клеман Жанекен. Пение птиц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1" y="1595754"/>
            <a:ext cx="6284755" cy="471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Уличные крики Парижа</a:t>
            </a:r>
            <a:endParaRPr lang="ru-RU" dirty="0"/>
          </a:p>
        </p:txBody>
      </p:sp>
      <p:pic>
        <p:nvPicPr>
          <p:cNvPr id="4" name="Clément Janequin - Voulez ouyr les cris de Pari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595754"/>
            <a:ext cx="5832648" cy="437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Германия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Протестантский хорал</a:t>
            </a:r>
            <a:endParaRPr lang="ru-RU" dirty="0"/>
          </a:p>
        </p:txBody>
      </p:sp>
      <p:pic>
        <p:nvPicPr>
          <p:cNvPr id="4" name="Протестанты. Лютеранский хорал Всем, кто в мире слезы льет (6 r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649760"/>
            <a:ext cx="5828704" cy="437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Мейстерзингеры </a:t>
            </a:r>
            <a:endParaRPr lang="ru-RU" sz="6000" dirty="0"/>
          </a:p>
        </p:txBody>
      </p:sp>
      <p:pic>
        <p:nvPicPr>
          <p:cNvPr id="5" name="Рисунок 4" descr="https://cf.ppt-online.org/files1/slide/t/tM6NhKlqLYdRmvrwfSzpy9nGkBJgoP7F32ICeA0ZU/slide-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1683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www.belcanto.ru/media/images/uploaded/nurnberg_poster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24000"/>
            <a:ext cx="5040560" cy="492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https://cf.ppt-online.org/files1/slide/z/zqT5rBMnkPSwhEj3yolWp0OtZfKYg4UDGcamHxQis/slide-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724382" cy="51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sz="4000" dirty="0" err="1" smtClean="0"/>
              <a:t>Павана</a:t>
            </a:r>
            <a:endParaRPr lang="ru-RU" sz="4000" dirty="0" smtClean="0"/>
          </a:p>
          <a:p>
            <a:r>
              <a:rPr lang="ru-RU" sz="4000" dirty="0" smtClean="0"/>
              <a:t>-</a:t>
            </a:r>
            <a:r>
              <a:rPr lang="ru-RU" sz="4000" dirty="0" err="1" smtClean="0"/>
              <a:t>Гальярда</a:t>
            </a:r>
            <a:endParaRPr lang="ru-RU" sz="4000" dirty="0" smtClean="0"/>
          </a:p>
          <a:p>
            <a:r>
              <a:rPr lang="ru-RU" sz="4000" dirty="0" smtClean="0"/>
              <a:t>-</a:t>
            </a:r>
            <a:r>
              <a:rPr lang="ru-RU" sz="4000" dirty="0" err="1" smtClean="0"/>
              <a:t>Аллеманда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Куранта</a:t>
            </a:r>
          </a:p>
          <a:p>
            <a:r>
              <a:rPr lang="ru-RU" sz="4000" dirty="0" smtClean="0"/>
              <a:t>Сарабанда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Танцевальные сюиты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/>
              <a:t>Павана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pic>
        <p:nvPicPr>
          <p:cNvPr id="4" name="Renaissance Dance, Pavan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811778"/>
            <a:ext cx="6120680" cy="459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6311" y="764704"/>
            <a:ext cx="7666089" cy="57420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4800" dirty="0" smtClean="0"/>
              <a:t>Идеи эпохи Возрождения:</a:t>
            </a:r>
          </a:p>
          <a:p>
            <a:r>
              <a:rPr lang="ru-RU" dirty="0" smtClean="0"/>
              <a:t>-</a:t>
            </a:r>
            <a:r>
              <a:rPr lang="ru-RU" sz="3200" dirty="0" smtClean="0"/>
              <a:t>возвращение к  античным идеалам</a:t>
            </a:r>
          </a:p>
          <a:p>
            <a:endParaRPr lang="ru-RU" sz="3200" dirty="0" smtClean="0"/>
          </a:p>
          <a:p>
            <a:r>
              <a:rPr lang="ru-RU" sz="3200" dirty="0" smtClean="0"/>
              <a:t>-высшая ценность-жизнь человека ,комфортная и безопасная</a:t>
            </a:r>
          </a:p>
          <a:p>
            <a:endParaRPr lang="ru-RU" sz="3200" dirty="0" smtClean="0"/>
          </a:p>
          <a:p>
            <a:r>
              <a:rPr lang="ru-RU" sz="3200" dirty="0" smtClean="0"/>
              <a:t>-гуманизм как вера в творческие силы человека и его разум</a:t>
            </a:r>
          </a:p>
          <a:p>
            <a:endParaRPr lang="ru-RU" sz="32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Наше путешествие подошло к концу, спасибо за внимание!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4071" y="1524000"/>
            <a:ext cx="685585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Италия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Вилланелла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            Баркарола</a:t>
            </a:r>
          </a:p>
          <a:p>
            <a:endParaRPr lang="ru-RU" sz="3600" dirty="0" smtClean="0"/>
          </a:p>
          <a:p>
            <a:r>
              <a:rPr lang="ru-RU" sz="3600" dirty="0" smtClean="0"/>
              <a:t>                        Баллада</a:t>
            </a:r>
          </a:p>
          <a:p>
            <a:endParaRPr lang="ru-RU" sz="3600" dirty="0" smtClean="0"/>
          </a:p>
          <a:p>
            <a:r>
              <a:rPr lang="ru-RU" sz="3600" dirty="0" smtClean="0"/>
              <a:t>                                   </a:t>
            </a:r>
            <a:r>
              <a:rPr lang="ru-RU" sz="3600" dirty="0" err="1" smtClean="0"/>
              <a:t>Фроттола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24990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31757"/>
            <a:ext cx="5904656" cy="40594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МАДРИГАЛ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096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/>
              <a:t>Джованни </a:t>
            </a:r>
            <a:r>
              <a:rPr lang="ru-RU" sz="3200" dirty="0" err="1" smtClean="0"/>
              <a:t>Па</a:t>
            </a:r>
            <a:r>
              <a:rPr lang="ru-RU" dirty="0" err="1" smtClean="0"/>
              <a:t>лестрина</a:t>
            </a:r>
            <a:endParaRPr lang="ru-RU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3200" dirty="0" err="1" smtClean="0"/>
              <a:t>Джузеальдо</a:t>
            </a:r>
            <a:r>
              <a:rPr lang="ru-RU" sz="3200" dirty="0" smtClean="0"/>
              <a:t> </a:t>
            </a:r>
            <a:r>
              <a:rPr lang="ru-RU" sz="3200" dirty="0" err="1" smtClean="0"/>
              <a:t>ди</a:t>
            </a:r>
            <a:r>
              <a:rPr lang="ru-RU" sz="3200" dirty="0" smtClean="0"/>
              <a:t>  </a:t>
            </a:r>
            <a:r>
              <a:rPr lang="ru-RU" sz="3200" dirty="0" err="1" smtClean="0"/>
              <a:t>Веноза</a:t>
            </a:r>
            <a:endParaRPr lang="ru-RU" sz="32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pPr algn="ctr"/>
            <a:endParaRPr lang="ru-RU" sz="7200" dirty="0"/>
          </a:p>
        </p:txBody>
      </p:sp>
      <p:pic>
        <p:nvPicPr>
          <p:cNvPr id="4" name="Рисунок 3" descr="https://sun9-24.userapi.com/impf/c638227/v638227496/225e0/DGD4dJYYjFE.jpg?size=604x603&amp;quality=96&amp;sign=8cdef69142c53e9af2777e020e139238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8680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lastfm.freetls.fastly.net/i/u/ar0/a7385df370dc8af3770de7b1aa58c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26642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Клаудио Монтеверди</a:t>
            </a:r>
            <a:endParaRPr lang="ru-RU" dirty="0"/>
          </a:p>
        </p:txBody>
      </p:sp>
      <p:pic>
        <p:nvPicPr>
          <p:cNvPr id="4" name="Содержимое 3" descr="https://upload.wikimedia.org/wikipedia/commons/2/23/Claudio_Monteverdi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6135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>- </a:t>
            </a:r>
            <a:r>
              <a:rPr lang="ru-RU" sz="2800" dirty="0" smtClean="0"/>
              <a:t>Теперь, когда вернулся май, мои почтенные синьоры, </a:t>
            </a:r>
            <a:br>
              <a:rPr lang="ru-RU" sz="2800" dirty="0" smtClean="0"/>
            </a:br>
            <a:r>
              <a:rPr lang="ru-RU" sz="2800" dirty="0" smtClean="0"/>
              <a:t>Луга и холмы оделись пышными розами и прелестными цветами.</a:t>
            </a:r>
            <a:endParaRPr lang="ru-RU" sz="2800" dirty="0"/>
          </a:p>
        </p:txBody>
      </p:sp>
      <p:pic>
        <p:nvPicPr>
          <p:cNvPr id="4" name="Ahi che quest occhi (Мадригал) _ Дж. Палестрин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595754"/>
            <a:ext cx="6264696" cy="469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rizh_frantsiy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6853" y="1524000"/>
            <a:ext cx="611029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Франция.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</TotalTime>
  <Words>98</Words>
  <Application>Microsoft Office PowerPoint</Application>
  <PresentationFormat>Экран (4:3)</PresentationFormat>
  <Paragraphs>50</Paragraphs>
  <Slides>20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Constantia</vt:lpstr>
      <vt:lpstr>Wingdings 2</vt:lpstr>
      <vt:lpstr>Бумажная</vt:lpstr>
      <vt:lpstr>Музыкальная культура эпохи Возрождения</vt:lpstr>
      <vt:lpstr>Презентация PowerPoint</vt:lpstr>
      <vt:lpstr>Италия</vt:lpstr>
      <vt:lpstr>Презентация PowerPoint</vt:lpstr>
      <vt:lpstr>МАДРИГАЛ</vt:lpstr>
      <vt:lpstr>Презентация PowerPoint</vt:lpstr>
      <vt:lpstr>Клаудио Монтеверди</vt:lpstr>
      <vt:lpstr>- Теперь, когда вернулся май, мои почтенные синьоры,  Луга и холмы оделись пышными розами и прелестными цветами.</vt:lpstr>
      <vt:lpstr>Франция.</vt:lpstr>
      <vt:lpstr>Шансон </vt:lpstr>
      <vt:lpstr>Крики птиц</vt:lpstr>
      <vt:lpstr>Уличные крики Парижа</vt:lpstr>
      <vt:lpstr>Германия</vt:lpstr>
      <vt:lpstr>Протестантский хорал</vt:lpstr>
      <vt:lpstr>Мейстерзингеры </vt:lpstr>
      <vt:lpstr>Презентация PowerPoint</vt:lpstr>
      <vt:lpstr>Танцевальные сюиты</vt:lpstr>
      <vt:lpstr>Павана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(14-16 век)</dc:title>
  <dc:creator>Windows User</dc:creator>
  <cp:lastModifiedBy>Пользователь</cp:lastModifiedBy>
  <cp:revision>18</cp:revision>
  <dcterms:created xsi:type="dcterms:W3CDTF">2022-10-12T06:23:01Z</dcterms:created>
  <dcterms:modified xsi:type="dcterms:W3CDTF">2024-04-13T10:10:31Z</dcterms:modified>
</cp:coreProperties>
</file>