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58" r:id="rId3"/>
    <p:sldId id="279" r:id="rId4"/>
    <p:sldId id="277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64" r:id="rId13"/>
    <p:sldId id="265" r:id="rId14"/>
    <p:sldId id="269" r:id="rId15"/>
    <p:sldId id="27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2784" y="-9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736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906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978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689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398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224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049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515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773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058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344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963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12360" y="-2043608"/>
            <a:ext cx="8229600" cy="1008112"/>
          </a:xfrm>
        </p:spPr>
        <p:txBody>
          <a:bodyPr>
            <a:normAutofit/>
          </a:bodyPr>
          <a:lstStyle/>
          <a:p>
            <a:pPr algn="ctr"/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3588"/>
            <a:ext cx="8496944" cy="6952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12267" y="561332"/>
            <a:ext cx="3276282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Тема урока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Стихотворение </a:t>
            </a:r>
            <a:endParaRPr lang="ru-RU" sz="3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И.П. </a:t>
            </a:r>
            <a:r>
              <a:rPr lang="ru-RU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Токмаковой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3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Живи, ёлочка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!»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6" b="98592" l="761" r="982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837">
            <a:off x="4682010" y="5065844"/>
            <a:ext cx="586737" cy="815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03070" y="3429000"/>
            <a:ext cx="32344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</a:rPr>
              <a:t>Подготовила </a:t>
            </a:r>
          </a:p>
          <a:p>
            <a:r>
              <a:rPr lang="ru-RU" sz="2400" dirty="0" smtClean="0">
                <a:solidFill>
                  <a:srgbClr val="0070C0"/>
                </a:solidFill>
              </a:rPr>
              <a:t>учитель МКОУСКОШ</a:t>
            </a:r>
          </a:p>
          <a:p>
            <a:r>
              <a:rPr lang="ru-RU" sz="2400" dirty="0" err="1" smtClean="0">
                <a:solidFill>
                  <a:srgbClr val="0070C0"/>
                </a:solidFill>
              </a:rPr>
              <a:t>Гень</a:t>
            </a:r>
            <a:r>
              <a:rPr lang="ru-RU" sz="2400" dirty="0" smtClean="0">
                <a:solidFill>
                  <a:srgbClr val="0070C0"/>
                </a:solidFill>
              </a:rPr>
              <a:t> Татьяна Сергеевна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80574" y="1054594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dirty="0"/>
              <a:t>А </a:t>
            </a:r>
            <a:r>
              <a:rPr lang="ru-RU" sz="4000" dirty="0" smtClean="0"/>
              <a:t>ёлка </a:t>
            </a:r>
            <a:r>
              <a:rPr lang="ru-RU" sz="4000" dirty="0"/>
              <a:t>лесная осталась живая,</a:t>
            </a:r>
          </a:p>
          <a:p>
            <a:r>
              <a:rPr lang="ru-RU" sz="4000" dirty="0"/>
              <a:t> Стоит на опушке, </a:t>
            </a:r>
          </a:p>
          <a:p>
            <a:r>
              <a:rPr lang="ru-RU" sz="4000" dirty="0"/>
              <a:t>Макушкой кивая.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3" t="1554" r="11373" b="899"/>
          <a:stretch/>
        </p:blipFill>
        <p:spPr bwMode="auto">
          <a:xfrm>
            <a:off x="323528" y="2315092"/>
            <a:ext cx="4039737" cy="3825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6268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548680"/>
            <a:ext cx="59584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/>
              <a:t>Кому? Никому!</a:t>
            </a:r>
          </a:p>
          <a:p>
            <a:r>
              <a:rPr lang="ru-RU" sz="4000" dirty="0"/>
              <a:t> Просто — </a:t>
            </a:r>
            <a:r>
              <a:rPr lang="ru-RU" sz="4000" dirty="0" smtClean="0"/>
              <a:t>ветру, метели</a:t>
            </a:r>
            <a:r>
              <a:rPr lang="ru-RU" sz="4000" dirty="0"/>
              <a:t>,</a:t>
            </a:r>
          </a:p>
          <a:p>
            <a:r>
              <a:rPr lang="ru-RU" sz="4000" dirty="0"/>
              <a:t> Такой же красивой</a:t>
            </a:r>
          </a:p>
          <a:p>
            <a:r>
              <a:rPr lang="ru-RU" sz="4000" dirty="0"/>
              <a:t> Не спиленной ели!  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" b="34803"/>
          <a:stretch/>
        </p:blipFill>
        <p:spPr bwMode="auto">
          <a:xfrm>
            <a:off x="1763688" y="3356992"/>
            <a:ext cx="6188360" cy="2765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9451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008111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Словарная работа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755576" y="1340768"/>
            <a:ext cx="5616624" cy="4298032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Нам встретились такие слова, как: </a:t>
            </a:r>
          </a:p>
          <a:p>
            <a:r>
              <a:rPr lang="ru-RU" sz="4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опушка, </a:t>
            </a:r>
          </a:p>
          <a:p>
            <a:r>
              <a:rPr lang="ru-RU" sz="4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макушка, </a:t>
            </a:r>
          </a:p>
          <a:p>
            <a:r>
              <a:rPr lang="ru-RU" sz="4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завод.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Давайте эти слова тоже прочитаем.</a:t>
            </a:r>
          </a:p>
          <a:p>
            <a:r>
              <a:rPr lang="ru-RU" sz="4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Опуш-ка</a:t>
            </a:r>
            <a:r>
              <a:rPr lang="ru-RU" sz="4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4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макуш-ка</a:t>
            </a:r>
            <a:r>
              <a:rPr lang="ru-RU" sz="4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sz="4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за-вод</a:t>
            </a:r>
            <a:endParaRPr lang="ru-RU" sz="4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122" name="Picture 2" descr="C:\Users\User\Desktop\Раскраска ёлки\fir-tree-picture-color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6375" y="2060575"/>
            <a:ext cx="2587625" cy="3044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  ЁЛКЕ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8981" y="955291"/>
            <a:ext cx="5482952" cy="4425355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Ёлка — это стройное дерево, которое 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может вырастать высотой до 35 метров.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 Первые 10 лет растёт очень медленно — по несколько см в год, потом скорость роста увеличивается, но через 100-120 лет опять замедляется. Имеет пирамидальную (треугольную) крону с острой верхушкой. Ветви расположены густо по всему стволу. Его часто трудно увидеть за еловыми лапами. Ель — долгожительница,  она 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живёт 250-300 лет.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Это про нее загадка: </a:t>
            </a:r>
            <a:r>
              <a:rPr 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«Зимой и летом одним цветом».</a:t>
            </a:r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6" t="1" r="2910" b="5274"/>
          <a:stretch/>
        </p:blipFill>
        <p:spPr bwMode="auto">
          <a:xfrm>
            <a:off x="5844519" y="980728"/>
            <a:ext cx="3040174" cy="45795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Подводим  итоги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00808"/>
            <a:ext cx="5338936" cy="442535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-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Какую елку купили девочке? 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-Как вы думаете, какую елочку лучше наряжать, искусственную или живую?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-Почему лучше наряжать искусственную елочку?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User\Desktop\Раскраска ёлки\94537287_large_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340768"/>
            <a:ext cx="4401696" cy="4725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Домашнее задание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44824"/>
            <a:ext cx="5770984" cy="4281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1 вариант:</a:t>
            </a:r>
            <a:r>
              <a:rPr lang="ru-RU" dirty="0" smtClean="0"/>
              <a:t> Читать стихотворение «Живи, ёлочка!» выразительно, стр. 88.</a:t>
            </a:r>
            <a:br>
              <a:rPr lang="ru-RU" dirty="0" smtClean="0"/>
            </a:br>
            <a:r>
              <a:rPr lang="ru-RU" b="1" dirty="0" smtClean="0"/>
              <a:t>2 вариант</a:t>
            </a:r>
            <a:r>
              <a:rPr lang="ru-RU" dirty="0" smtClean="0"/>
              <a:t>: раскрасить ёлочку с  игрушками.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356992"/>
            <a:ext cx="3009181" cy="322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Речевая  разминка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1700808"/>
            <a:ext cx="4978896" cy="442535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ЖУ-ЖУ-ЖУ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- На снежинку я гля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жу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КИ-КИ-КИ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– Поиграем мы в снеж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ки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907" l="5126" r="950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425" y="2278075"/>
            <a:ext cx="4174058" cy="4174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0" t="6244" r="33572" b="3075"/>
          <a:stretch/>
        </p:blipFill>
        <p:spPr bwMode="auto">
          <a:xfrm>
            <a:off x="177206" y="404664"/>
            <a:ext cx="5108029" cy="5864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5285238" y="1052736"/>
            <a:ext cx="3885615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 smtClean="0"/>
              <a:t>Ирина Петровна </a:t>
            </a:r>
          </a:p>
          <a:p>
            <a:pPr algn="ctr"/>
            <a:r>
              <a:rPr lang="ru-RU" sz="4000" dirty="0" err="1" smtClean="0"/>
              <a:t>Токмакова</a:t>
            </a:r>
            <a:endParaRPr lang="ru-RU" sz="4000" dirty="0" smtClean="0"/>
          </a:p>
          <a:p>
            <a:pPr algn="ctr"/>
            <a:endParaRPr lang="ru-RU" sz="4000" dirty="0"/>
          </a:p>
          <a:p>
            <a:pPr algn="ctr"/>
            <a:r>
              <a:rPr lang="ru-RU" sz="4000" dirty="0"/>
              <a:t>д</a:t>
            </a:r>
            <a:r>
              <a:rPr lang="ru-RU" sz="4000" dirty="0" smtClean="0"/>
              <a:t>етский поэт,</a:t>
            </a:r>
          </a:p>
          <a:p>
            <a:pPr algn="ctr"/>
            <a:r>
              <a:rPr lang="ru-RU" sz="4000" dirty="0" smtClean="0"/>
              <a:t> прозаик,</a:t>
            </a:r>
          </a:p>
          <a:p>
            <a:pPr algn="ctr"/>
            <a:r>
              <a:rPr lang="ru-RU" sz="4000" dirty="0" smtClean="0"/>
              <a:t>переводчик</a:t>
            </a:r>
          </a:p>
          <a:p>
            <a:pPr algn="ctr"/>
            <a:r>
              <a:rPr lang="ru-RU" sz="4000" dirty="0" smtClean="0"/>
              <a:t> детских</a:t>
            </a:r>
          </a:p>
          <a:p>
            <a:pPr algn="ctr"/>
            <a:r>
              <a:rPr lang="ru-RU" sz="4000" dirty="0" smtClean="0"/>
              <a:t>стихов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357247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16016" y="274638"/>
            <a:ext cx="3970784" cy="135416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Стихотворение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 Живи, ёлочка!»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94537287_large_1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-171400"/>
            <a:ext cx="6696744" cy="7189757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3968" y="1268760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400" dirty="0"/>
              <a:t>Мне </a:t>
            </a:r>
            <a:r>
              <a:rPr lang="ru-RU" sz="4400" dirty="0" smtClean="0"/>
              <a:t>ёлку </a:t>
            </a:r>
            <a:r>
              <a:rPr lang="ru-RU" sz="4400" dirty="0"/>
              <a:t>купили! </a:t>
            </a:r>
          </a:p>
          <a:p>
            <a:r>
              <a:rPr lang="ru-RU" sz="4400" dirty="0"/>
              <a:t>Мне </a:t>
            </a:r>
            <a:r>
              <a:rPr lang="ru-RU" sz="4400" dirty="0" smtClean="0"/>
              <a:t>ёлку </a:t>
            </a:r>
            <a:r>
              <a:rPr lang="ru-RU" sz="4400" dirty="0"/>
              <a:t>купили!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606221"/>
            <a:ext cx="5715000" cy="571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279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10609" y="1926036"/>
            <a:ext cx="47525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/>
              <a:t>В лесу на </a:t>
            </a:r>
            <a:r>
              <a:rPr lang="ru-RU" sz="4000" dirty="0" smtClean="0"/>
              <a:t>опушке</a:t>
            </a:r>
          </a:p>
          <a:p>
            <a:r>
              <a:rPr lang="ru-RU" sz="4000" dirty="0" smtClean="0"/>
              <a:t> её </a:t>
            </a:r>
            <a:r>
              <a:rPr lang="ru-RU" sz="4000" dirty="0"/>
              <a:t>не рубили.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387424"/>
            <a:ext cx="5076056" cy="6547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433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4007749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35333" y="1000334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dirty="0"/>
              <a:t>А сделали </a:t>
            </a:r>
            <a:r>
              <a:rPr lang="ru-RU" sz="4000" dirty="0" smtClean="0"/>
              <a:t>ёлку</a:t>
            </a:r>
          </a:p>
          <a:p>
            <a:r>
              <a:rPr lang="ru-RU" sz="4000" dirty="0" smtClean="0"/>
              <a:t> </a:t>
            </a:r>
            <a:r>
              <a:rPr lang="ru-RU" sz="4000" dirty="0"/>
              <a:t>на добром заводе,</a:t>
            </a:r>
          </a:p>
          <a:p>
            <a:r>
              <a:rPr lang="ru-RU" sz="4000" dirty="0"/>
              <a:t> Хорошие дяди, весёлые тёти. </a:t>
            </a:r>
          </a:p>
        </p:txBody>
      </p:sp>
    </p:spTree>
    <p:extLst>
      <p:ext uri="{BB962C8B-B14F-4D97-AF65-F5344CB8AC3E}">
        <p14:creationId xmlns:p14="http://schemas.microsoft.com/office/powerpoint/2010/main" val="1418619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5976" y="1828562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dirty="0"/>
              <a:t>Скорей приходите, скорей поглядите</a:t>
            </a:r>
          </a:p>
          <a:p>
            <a:r>
              <a:rPr lang="ru-RU" sz="4000" dirty="0"/>
              <a:t>На </a:t>
            </a:r>
            <a:r>
              <a:rPr lang="ru-RU" sz="4000" dirty="0" smtClean="0"/>
              <a:t>ёлку </a:t>
            </a:r>
            <a:r>
              <a:rPr lang="ru-RU" sz="4000" dirty="0"/>
              <a:t>из тонких серебряных нитей: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38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24490"/>
            <a:ext cx="4752528" cy="5756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6782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764704"/>
            <a:ext cx="49320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/>
              <a:t>Вся в </a:t>
            </a:r>
            <a:r>
              <a:rPr lang="ru-RU" sz="4000" dirty="0" smtClean="0"/>
              <a:t>хвое мохнатой</a:t>
            </a:r>
            <a:r>
              <a:rPr lang="ru-RU" sz="4000" dirty="0"/>
              <a:t>, блестящей и пышной, </a:t>
            </a:r>
          </a:p>
          <a:p>
            <a:r>
              <a:rPr lang="ru-RU" sz="4000" dirty="0"/>
              <a:t>Задень - и она зазвенит еле слышно.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7717" l="10000" r="90326">
                        <a14:foregroundMark x1="28370" y1="87609" x2="45435" y2="803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204864"/>
            <a:ext cx="4021460" cy="4021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28317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</TotalTime>
  <Words>218</Words>
  <Application>Microsoft Office PowerPoint</Application>
  <PresentationFormat>Экран (4:3)</PresentationFormat>
  <Paragraphs>52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Речевая  разминка</vt:lpstr>
      <vt:lpstr>Презентация PowerPoint</vt:lpstr>
      <vt:lpstr>Стихотворение  « Живи, ёлочка!»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Словарная работа</vt:lpstr>
      <vt:lpstr>О  ЁЛКЕ</vt:lpstr>
      <vt:lpstr>Подводим  итоги</vt:lpstr>
      <vt:lpstr>Домашнее задание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22 декабря 2017 –  открытый урок чтения во 2 классе</dc:title>
  <dc:creator>User</dc:creator>
  <cp:lastModifiedBy>Пользователь Windows</cp:lastModifiedBy>
  <cp:revision>33</cp:revision>
  <dcterms:created xsi:type="dcterms:W3CDTF">2017-12-24T08:15:33Z</dcterms:created>
  <dcterms:modified xsi:type="dcterms:W3CDTF">2024-03-19T11:41:42Z</dcterms:modified>
</cp:coreProperties>
</file>