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59552-570C-4787-BE61-6136D0A2F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F3448A-76C0-4D70-94D3-3D3453967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516BD8-0621-4B75-9E6B-86399124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6923-E4EB-4932-9756-68FEA6EF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57D938-D4C4-4F6A-9173-44EF5CCE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FA75CE-462F-4EB3-8D5D-450CC75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7C47C2-4B38-4DD8-B6AB-0D1CF2B63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C28327-4C45-489F-947C-4C02E147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B0EF7B-A35A-4DA7-AE75-8D57F515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494AC9-A1A0-45E9-9803-A1BF9C9A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C438E7-998F-41F4-AC08-29D3CFCC7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A1EEF8-1E49-4809-93B8-12E0DC8BA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4902C7-7516-46EB-BB78-AF6F898F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3D4E82-C291-47D1-A539-E780D794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EA0F-0551-4CFF-8FEC-4A8C70FF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5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0789D-A9C6-4AEC-9088-51EA6F21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6B7F3A-CC63-49E8-B148-F5560DBD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98E461-8362-446F-94BE-31853D38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D2B8AB-F233-4300-A8CD-91B97654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EC8071-D19C-4F1D-A53C-EF237BB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5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76C298-3900-4593-A8A3-837C8348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1E669C-D791-4921-A193-EDDB31A0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82CFB4-E76D-4BBF-9B8A-4090E1FE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80476-A2BF-4D34-AFC0-7D8F1084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BBDC4E-CAB5-4208-A0D9-864FF406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2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DF38ED-EF93-4B00-84C2-0E087CFA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D9B1F5-49C6-4524-81F0-DA2746CF0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E057E6-7EF7-4A5F-AAC9-D3C98D39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8A2EFB-D289-42EF-A269-B86CFD68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66054-943C-4A2A-A206-E877D288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7B3950-6D1F-4D0C-8700-E6F76041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0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6E867-3CF6-422C-97AC-7D1E55F0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10A635-4516-4943-A54C-40D4FB5D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B84BF8-4ABD-49F4-8D64-4E8EC378A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701CE0-649D-4374-99C3-C9A4E37D8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27BFF6B-09C3-43C1-A33E-393A8213F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D741635-F920-4790-B085-B9EA9900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F85432-4C60-4633-A3E3-2F9293FF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682F93-4C8C-4DB5-8135-9493BFB6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355E8-C835-4FEE-BD3C-98A3B331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D19ECA-9F5B-406B-89D4-8029F2F9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5FF34F-C091-46F1-8F22-B2A42D29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EC25A2-42BC-48D9-82C3-75EE0EE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5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143C92-9FFD-4644-B4C5-47467387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521E2F-B1B2-45E3-B593-1524CEF8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B95C9B-1665-464A-B48A-E28648B8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A5FAAB-AA94-4829-81B4-492A932D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823CFE-428F-40B1-A57F-E84F0C78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A74FBC-8D06-4D1D-903B-8BF76DD99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FAB492-8544-4CF5-89F4-7D9EC118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551AC5-CA59-4BD9-A5D5-7CCB2ED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C3EC7D-D898-4ED8-9692-9C8FA5A5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BDC36-8390-4518-963B-0A7D21CC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6576BF2-23AD-43EC-9B2E-748590DE1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41E50A-61DC-4602-A8E6-475D3D127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735C39-B70C-47EA-8D6C-DAF9CDF9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5F46E7-B445-4985-AF07-05539E04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A035B5-0D94-4D52-B8B1-7B04F990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D40C4D-34DE-4442-ACD8-00661105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33EEE9-9F1F-4340-8C06-5679A938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EEE493-2610-4D99-94D9-D53D01B63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BCB4-0D06-4D5E-AA2F-9394F61262E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A46998-472D-43B8-9E94-8DF9279C2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2D39ED-91E7-44BE-8D9F-0188A01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6ABC-AF79-48EF-B8D8-77E951380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5CE8FE-8FE4-4320-9464-064EB5A95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квартире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5E74E8-5523-4F4A-B341-9C8E6E443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9CB830-79CF-42EA-B16D-0AFE4FA5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915"/>
            <a:ext cx="12192000" cy="5342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E5393B-ACA4-405A-AB16-E4DB734E6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740"/>
            <a:ext cx="12192000" cy="38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2C8D5D-6548-4F75-8813-F3F6F47D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0"/>
            <a:ext cx="969785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D89E67-8F96-4152-BC79-002B7FE3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87" y="0"/>
            <a:ext cx="1101982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A34AD9-612B-4BCF-9D4B-49C808DBA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6531"/>
            <a:ext cx="12192000" cy="47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7E2FA0-1968-408A-9462-D9AB6B8C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0"/>
            <a:ext cx="9686925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D61CF21-CCD2-4234-9DA1-BE151F6B5F76}"/>
              </a:ext>
            </a:extLst>
          </p:cNvPr>
          <p:cNvGrpSpPr/>
          <p:nvPr/>
        </p:nvGrpSpPr>
        <p:grpSpPr>
          <a:xfrm>
            <a:off x="0" y="0"/>
            <a:ext cx="12115800" cy="6791974"/>
            <a:chOff x="0" y="0"/>
            <a:chExt cx="12115800" cy="679197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1430A89-25F3-4D71-8180-F6E71722B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15800" cy="195262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AE22B5F6-E518-47E7-8E0C-0B59E0AB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3015" y="1754546"/>
              <a:ext cx="9916447" cy="5037428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7E4D1C-5C49-4EDD-9F05-F4B62BDE9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1190625"/>
            <a:ext cx="120777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0AF1AB-C365-4D47-B3C7-BA666A72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7" y="69691"/>
            <a:ext cx="8367622" cy="4319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D35135-DD53-43ED-906C-1EF1C68B9069}"/>
              </a:ext>
            </a:extLst>
          </p:cNvPr>
          <p:cNvSpPr txBox="1"/>
          <p:nvPr/>
        </p:nvSpPr>
        <p:spPr>
          <a:xfrm>
            <a:off x="345058" y="4479985"/>
            <a:ext cx="116197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рисунке изображён план двухкомнатной квартиры в многоэтажном жилом доме. Сторона одной клетки на плане соответствует 0,4 м, а условные обозначения двери и окна приведены в правой части рисунка. </a:t>
            </a:r>
          </a:p>
          <a:p>
            <a:r>
              <a:rPr lang="ru-RU" dirty="0">
                <a:solidFill>
                  <a:srgbClr val="FF0000"/>
                </a:solidFill>
              </a:rPr>
              <a:t>Вход</a:t>
            </a:r>
            <a:r>
              <a:rPr lang="ru-RU" dirty="0"/>
              <a:t> в квартиру находится в </a:t>
            </a:r>
            <a:r>
              <a:rPr lang="ru-RU" dirty="0">
                <a:solidFill>
                  <a:srgbClr val="FF0000"/>
                </a:solidFill>
              </a:rPr>
              <a:t>коридоре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Слева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от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входа</a:t>
            </a:r>
            <a:r>
              <a:rPr lang="ru-RU" dirty="0"/>
              <a:t> в квартиру находится </a:t>
            </a:r>
            <a:r>
              <a:rPr lang="ru-RU" dirty="0">
                <a:solidFill>
                  <a:srgbClr val="FF0000"/>
                </a:solidFill>
              </a:rPr>
              <a:t>санузел</a:t>
            </a:r>
            <a:r>
              <a:rPr lang="ru-RU" dirty="0"/>
              <a:t>, а в </a:t>
            </a:r>
            <a:r>
              <a:rPr lang="ru-RU" dirty="0">
                <a:solidFill>
                  <a:srgbClr val="FF0000"/>
                </a:solidFill>
              </a:rPr>
              <a:t>противоположном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конце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коридора</a:t>
            </a:r>
            <a:r>
              <a:rPr lang="ru-RU" dirty="0"/>
              <a:t> – дверь в </a:t>
            </a:r>
            <a:r>
              <a:rPr lang="ru-RU" dirty="0">
                <a:solidFill>
                  <a:srgbClr val="FF0000"/>
                </a:solidFill>
              </a:rPr>
              <a:t>кладовую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Рядом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кладовой</a:t>
            </a:r>
            <a:r>
              <a:rPr lang="ru-RU" dirty="0"/>
              <a:t> находится </a:t>
            </a:r>
            <a:r>
              <a:rPr lang="ru-RU" dirty="0">
                <a:solidFill>
                  <a:srgbClr val="FF0000"/>
                </a:solidFill>
              </a:rPr>
              <a:t>спальня</a:t>
            </a:r>
            <a:r>
              <a:rPr lang="ru-RU" dirty="0"/>
              <a:t>, из которой можно пройти на одну из застеклённых </a:t>
            </a:r>
            <a:r>
              <a:rPr lang="ru-RU" dirty="0">
                <a:solidFill>
                  <a:srgbClr val="FF0000"/>
                </a:solidFill>
              </a:rPr>
              <a:t>лоджий</a:t>
            </a:r>
            <a:r>
              <a:rPr lang="ru-RU" dirty="0"/>
              <a:t>. Самое </a:t>
            </a:r>
            <a:r>
              <a:rPr lang="ru-RU" dirty="0">
                <a:solidFill>
                  <a:srgbClr val="FF0000"/>
                </a:solidFill>
              </a:rPr>
              <a:t>большое</a:t>
            </a:r>
            <a:r>
              <a:rPr lang="ru-RU" dirty="0"/>
              <a:t> по площади </a:t>
            </a:r>
            <a:r>
              <a:rPr lang="ru-RU" dirty="0">
                <a:solidFill>
                  <a:srgbClr val="FF0000"/>
                </a:solidFill>
              </a:rPr>
              <a:t>помещение</a:t>
            </a:r>
            <a:r>
              <a:rPr lang="ru-RU" dirty="0"/>
              <a:t> – </a:t>
            </a:r>
            <a:r>
              <a:rPr lang="ru-RU" dirty="0">
                <a:solidFill>
                  <a:srgbClr val="FF0000"/>
                </a:solidFill>
              </a:rPr>
              <a:t>гостиная</a:t>
            </a:r>
            <a:r>
              <a:rPr lang="ru-RU" dirty="0"/>
              <a:t>, откуда можно попасть в </a:t>
            </a:r>
            <a:r>
              <a:rPr lang="ru-RU" dirty="0">
                <a:solidFill>
                  <a:srgbClr val="FF0000"/>
                </a:solidFill>
              </a:rPr>
              <a:t>коридор</a:t>
            </a:r>
            <a:r>
              <a:rPr lang="ru-RU" dirty="0"/>
              <a:t> и на </a:t>
            </a:r>
            <a:r>
              <a:rPr lang="ru-RU" dirty="0">
                <a:solidFill>
                  <a:srgbClr val="FF0000"/>
                </a:solidFill>
              </a:rPr>
              <a:t>кухню</a:t>
            </a:r>
            <a:r>
              <a:rPr lang="ru-RU" dirty="0"/>
              <a:t>. Из кухни также можно по-</a:t>
            </a:r>
          </a:p>
          <a:p>
            <a:r>
              <a:rPr lang="ru-RU" dirty="0"/>
              <a:t>пасть на застеклённую лоджию. </a:t>
            </a:r>
          </a:p>
        </p:txBody>
      </p:sp>
    </p:spTree>
    <p:extLst>
      <p:ext uri="{BB962C8B-B14F-4D97-AF65-F5344CB8AC3E}">
        <p14:creationId xmlns:p14="http://schemas.microsoft.com/office/powerpoint/2010/main" val="2826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F19375-91FC-4007-8520-EF80188175A0}"/>
              </a:ext>
            </a:extLst>
          </p:cNvPr>
          <p:cNvSpPr txBox="1"/>
          <p:nvPr/>
        </p:nvSpPr>
        <p:spPr>
          <a:xfrm>
            <a:off x="350807" y="215077"/>
            <a:ext cx="11490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Для объектов, указанных в таблице, определите, какими цифрами они обозначены на плане. Заполните таблицу, в бланк перенесите последовательность четырёх цифр без пробелов, запятых и других дополнительных символов. </a:t>
            </a:r>
          </a:p>
          <a:p>
            <a:r>
              <a:rPr lang="ru-RU" sz="24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01ECC6-C897-44EA-B7EB-E0E0525C7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84"/>
          <a:stretch/>
        </p:blipFill>
        <p:spPr>
          <a:xfrm>
            <a:off x="-1" y="1900929"/>
            <a:ext cx="12192000" cy="1109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43871B-3400-4911-AEC8-26DBCAE2E417}"/>
              </a:ext>
            </a:extLst>
          </p:cNvPr>
          <p:cNvSpPr txBox="1"/>
          <p:nvPr/>
        </p:nvSpPr>
        <p:spPr>
          <a:xfrm>
            <a:off x="4572001" y="3239056"/>
            <a:ext cx="726919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Работаем  с  текстом.  </a:t>
            </a:r>
          </a:p>
          <a:p>
            <a:r>
              <a:rPr lang="ru-RU" sz="2200" dirty="0"/>
              <a:t>Вход  в  квартиру  находится  в  коридоре  (цифра  </a:t>
            </a:r>
            <a:r>
              <a:rPr lang="ru-RU" sz="2200" b="1" dirty="0"/>
              <a:t>8</a:t>
            </a:r>
            <a:r>
              <a:rPr lang="ru-RU" sz="2200" dirty="0"/>
              <a:t>). </a:t>
            </a:r>
          </a:p>
          <a:p>
            <a:r>
              <a:rPr lang="ru-RU" sz="2200" dirty="0"/>
              <a:t>Слева от входа в квартиру находится </a:t>
            </a:r>
            <a:r>
              <a:rPr lang="ru-RU" sz="2200" b="1" dirty="0"/>
              <a:t>санузел</a:t>
            </a:r>
            <a:r>
              <a:rPr lang="ru-RU" sz="2200" dirty="0"/>
              <a:t> (цифра </a:t>
            </a:r>
            <a:r>
              <a:rPr lang="ru-RU" sz="2200" b="1" dirty="0"/>
              <a:t>3</a:t>
            </a:r>
            <a:r>
              <a:rPr lang="ru-RU" sz="2200" dirty="0"/>
              <a:t>), а в противоположном конце коридора – </a:t>
            </a:r>
            <a:r>
              <a:rPr lang="ru-RU" sz="2200" b="1" dirty="0"/>
              <a:t>кладовая</a:t>
            </a:r>
            <a:r>
              <a:rPr lang="ru-RU" sz="2200" dirty="0"/>
              <a:t> (цифра </a:t>
            </a:r>
            <a:r>
              <a:rPr lang="ru-RU" sz="2200" b="1" dirty="0"/>
              <a:t>4</a:t>
            </a:r>
            <a:r>
              <a:rPr lang="ru-RU" sz="2200" dirty="0"/>
              <a:t>).</a:t>
            </a:r>
          </a:p>
          <a:p>
            <a:r>
              <a:rPr lang="ru-RU" sz="2200" dirty="0"/>
              <a:t> Рядом с кладовой находится </a:t>
            </a:r>
            <a:r>
              <a:rPr lang="ru-RU" sz="2200" b="1" dirty="0"/>
              <a:t>спальня</a:t>
            </a:r>
            <a:r>
              <a:rPr lang="ru-RU" sz="2200" dirty="0"/>
              <a:t>  (цифра  </a:t>
            </a:r>
            <a:r>
              <a:rPr lang="ru-RU" sz="2200" b="1" dirty="0"/>
              <a:t>6</a:t>
            </a:r>
            <a:r>
              <a:rPr lang="ru-RU" sz="2200" dirty="0"/>
              <a:t>).</a:t>
            </a:r>
          </a:p>
          <a:p>
            <a:r>
              <a:rPr lang="ru-RU" sz="2200" dirty="0"/>
              <a:t> Самое  большое  по  площади  помещение  –  </a:t>
            </a:r>
            <a:r>
              <a:rPr lang="ru-RU" sz="2200" b="1" dirty="0"/>
              <a:t>гостиная</a:t>
            </a:r>
            <a:r>
              <a:rPr lang="ru-RU" sz="2200" dirty="0"/>
              <a:t> (цифра </a:t>
            </a:r>
            <a:r>
              <a:rPr lang="ru-RU" sz="2200" b="1" dirty="0"/>
              <a:t>7</a:t>
            </a:r>
            <a:r>
              <a:rPr lang="ru-RU" sz="2200" dirty="0"/>
              <a:t>), откуда можно попасть в коридор (</a:t>
            </a:r>
            <a:r>
              <a:rPr lang="ru-RU" sz="2200" b="1" dirty="0"/>
              <a:t>8</a:t>
            </a:r>
            <a:r>
              <a:rPr lang="ru-RU" sz="2200" dirty="0"/>
              <a:t>) и на </a:t>
            </a:r>
            <a:r>
              <a:rPr lang="ru-RU" sz="2200" b="1" dirty="0"/>
              <a:t>кухню</a:t>
            </a:r>
            <a:r>
              <a:rPr lang="ru-RU" sz="2200" dirty="0"/>
              <a:t> (цифра</a:t>
            </a:r>
            <a:r>
              <a:rPr lang="ru-RU" sz="2200" b="1" dirty="0"/>
              <a:t> 5</a:t>
            </a:r>
            <a:r>
              <a:rPr lang="ru-RU" sz="2200" dirty="0"/>
              <a:t>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244050-43F6-44A3-A9FB-EAEBF4EAEBCC}"/>
              </a:ext>
            </a:extLst>
          </p:cNvPr>
          <p:cNvSpPr txBox="1"/>
          <p:nvPr/>
        </p:nvSpPr>
        <p:spPr>
          <a:xfrm>
            <a:off x="10043304" y="6022039"/>
            <a:ext cx="1654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Ответ: 4365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613293-B9A3-4812-BC83-F17F98267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7"/>
          <a:stretch/>
        </p:blipFill>
        <p:spPr>
          <a:xfrm>
            <a:off x="0" y="3532516"/>
            <a:ext cx="4459857" cy="25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9CCB6F-A64E-4CE8-8916-6A33C1E4F794}"/>
              </a:ext>
            </a:extLst>
          </p:cNvPr>
          <p:cNvSpPr txBox="1"/>
          <p:nvPr/>
        </p:nvSpPr>
        <p:spPr>
          <a:xfrm>
            <a:off x="398971" y="267744"/>
            <a:ext cx="10806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2*. Найдите ширину окна в спальне. Ответ дайте в сантиметрах.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075090-96AB-4C19-971F-F1EEB05B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2" y="1072192"/>
            <a:ext cx="3886200" cy="278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6BBBB-89F2-49D2-9535-715F634CCF4A}"/>
              </a:ext>
            </a:extLst>
          </p:cNvPr>
          <p:cNvSpPr txBox="1"/>
          <p:nvPr/>
        </p:nvSpPr>
        <p:spPr>
          <a:xfrm>
            <a:off x="4470640" y="1422254"/>
            <a:ext cx="6094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Ширина окна (в клетках): 3 клетки. </a:t>
            </a:r>
          </a:p>
          <a:p>
            <a:r>
              <a:rPr lang="ru-RU" sz="2400" dirty="0"/>
              <a:t>Сторона одной клетки на плане соответствует </a:t>
            </a:r>
          </a:p>
          <a:p>
            <a:r>
              <a:rPr lang="ru-RU" sz="2400" dirty="0"/>
              <a:t>0,4 м или 40 см. </a:t>
            </a:r>
          </a:p>
          <a:p>
            <a:r>
              <a:rPr lang="ru-RU" sz="2400" dirty="0"/>
              <a:t>Ширина окна (в сантиметрах): 40*3=120 (см).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DBBC8A-FCC7-4F45-8E6A-C81269CC74DE}"/>
              </a:ext>
            </a:extLst>
          </p:cNvPr>
          <p:cNvSpPr txBox="1"/>
          <p:nvPr/>
        </p:nvSpPr>
        <p:spPr>
          <a:xfrm>
            <a:off x="5436798" y="5547586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Ответ: 120 </a:t>
            </a:r>
          </a:p>
        </p:txBody>
      </p:sp>
    </p:spTree>
    <p:extLst>
      <p:ext uri="{BB962C8B-B14F-4D97-AF65-F5344CB8AC3E}">
        <p14:creationId xmlns:p14="http://schemas.microsoft.com/office/powerpoint/2010/main" val="4206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C3F9BA-8ACD-4949-A77B-AED3E09A942E}"/>
              </a:ext>
            </a:extLst>
          </p:cNvPr>
          <p:cNvSpPr txBox="1"/>
          <p:nvPr/>
        </p:nvSpPr>
        <p:spPr>
          <a:xfrm>
            <a:off x="530941" y="315931"/>
            <a:ext cx="985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3. Найдите площадь гостиной. Ответ дайте в квадратных метрах.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6C820A-6926-4E70-9AFD-61F21F05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87" y="1073560"/>
            <a:ext cx="4343400" cy="3924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2DED5C-D9D3-4889-A945-0B0576EB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06" y="1306923"/>
            <a:ext cx="7094881" cy="296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5332B7-CB92-4324-B5EA-42C8B70EC6E2}"/>
              </a:ext>
            </a:extLst>
          </p:cNvPr>
          <p:cNvSpPr txBox="1"/>
          <p:nvPr/>
        </p:nvSpPr>
        <p:spPr>
          <a:xfrm>
            <a:off x="5436798" y="5547586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Ответ: 23,04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0AF1AB-C365-4D47-B3C7-BA666A720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86" t="30921" r="3553" b="46540"/>
          <a:stretch/>
        </p:blipFill>
        <p:spPr>
          <a:xfrm>
            <a:off x="1270000" y="5291585"/>
            <a:ext cx="1151468" cy="9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0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9FAFD9-B76A-4AAC-A24C-B4239B01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72"/>
            <a:ext cx="9478297" cy="34888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034F42-0A5C-426D-89B0-0FFBEF53D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22" y="3626285"/>
            <a:ext cx="10471355" cy="32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F0EAAC-0571-4586-A856-3908D1E8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613058" cy="3441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532F38-C554-4085-95FC-7BB892AE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3547305"/>
            <a:ext cx="8209935" cy="32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4F3033-570F-4B2C-829D-DA7C003A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383"/>
          <a:stretch/>
        </p:blipFill>
        <p:spPr>
          <a:xfrm>
            <a:off x="84666" y="203627"/>
            <a:ext cx="12192000" cy="1235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21081" r="77559" b="35027"/>
          <a:stretch/>
        </p:blipFill>
        <p:spPr bwMode="auto">
          <a:xfrm>
            <a:off x="0" y="1693334"/>
            <a:ext cx="2734733" cy="263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4F3033-570F-4B2C-829D-DA7C003A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6" t="18498" b="29093"/>
          <a:stretch/>
        </p:blipFill>
        <p:spPr>
          <a:xfrm>
            <a:off x="2734732" y="1312333"/>
            <a:ext cx="9541933" cy="3141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4F3033-570F-4B2C-829D-DA7C003A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07"/>
          <a:stretch/>
        </p:blipFill>
        <p:spPr>
          <a:xfrm>
            <a:off x="84666" y="4453467"/>
            <a:ext cx="12192000" cy="17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B1E6C7-04EB-4CEB-B126-62C693B0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76"/>
          <a:stretch/>
        </p:blipFill>
        <p:spPr>
          <a:xfrm>
            <a:off x="0" y="288770"/>
            <a:ext cx="12192000" cy="11759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B1E6C7-04EB-4CEB-B126-62C693B0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24" r="73611" b="30183"/>
          <a:stretch/>
        </p:blipFill>
        <p:spPr>
          <a:xfrm>
            <a:off x="0" y="1464734"/>
            <a:ext cx="3217333" cy="32088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B1E6C7-04EB-4CEB-B126-62C693B0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18724" b="26139"/>
          <a:stretch/>
        </p:blipFill>
        <p:spPr>
          <a:xfrm>
            <a:off x="3124200" y="1464734"/>
            <a:ext cx="9067800" cy="3462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B1E6C7-04EB-4CEB-B126-62C693B0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61"/>
          <a:stretch/>
        </p:blipFill>
        <p:spPr>
          <a:xfrm>
            <a:off x="0" y="4927600"/>
            <a:ext cx="12192000" cy="1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276</Words>
  <Application>Microsoft Office PowerPoint</Application>
  <PresentationFormat>Произвольный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Задачи о квартире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Медведева</dc:creator>
  <cp:lastModifiedBy>Svetlana</cp:lastModifiedBy>
  <cp:revision>6</cp:revision>
  <dcterms:created xsi:type="dcterms:W3CDTF">2022-05-14T23:03:59Z</dcterms:created>
  <dcterms:modified xsi:type="dcterms:W3CDTF">2022-09-26T12:47:54Z</dcterms:modified>
</cp:coreProperties>
</file>