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5" r:id="rId2"/>
    <p:sldId id="261" r:id="rId3"/>
    <p:sldId id="257" r:id="rId4"/>
    <p:sldId id="279" r:id="rId5"/>
    <p:sldId id="286" r:id="rId6"/>
    <p:sldId id="287" r:id="rId7"/>
    <p:sldId id="289" r:id="rId8"/>
    <p:sldId id="296" r:id="rId9"/>
    <p:sldId id="291" r:id="rId10"/>
    <p:sldId id="290" r:id="rId11"/>
    <p:sldId id="297" r:id="rId12"/>
    <p:sldId id="294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C38C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595" autoAdjust="0"/>
  </p:normalViewPr>
  <p:slideViewPr>
    <p:cSldViewPr>
      <p:cViewPr>
        <p:scale>
          <a:sx n="70" d="100"/>
          <a:sy n="70" d="100"/>
        </p:scale>
        <p:origin x="-11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EEC90-965F-4D76-8995-7F8417B446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02881-2FC2-453A-8F79-0783E8373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27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03B3-6F12-436E-B5C7-03C3D39D365A}" type="slidenum">
              <a:rPr lang="ru-RU"/>
              <a:pPr/>
              <a:t>7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Сформулировать правила. Как найти расстояние. Как найти время. Как найти скорость.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7217-B842-4F60-A314-698C51A1BF98}" type="slidenum">
              <a:rPr lang="ru-RU"/>
              <a:pPr/>
              <a:t>9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70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05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91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1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9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940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70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38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436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24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69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7B48-A543-448A-8AA5-DB518CDFDC6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A7B5-2F46-49C2-A4B0-232B8D812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23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dvs1.ucoz.ru/news/nedelja_matematiki_fiziki_informatiki/2013-01-22-16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.mail.ru/search_images?q=%D0%B4%D0%BE%D1%80%D0%BE%D0%B3%D0%B0+%D0%BA%D0%B0%D1%80%D1%82%D0%B8%D0%BD%D0%BA%D0%B8+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zdvs1.ucoz.ru/chitelya/13m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0"/>
            <a:ext cx="6480719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01317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МАТЕМАТИКА</a:t>
            </a:r>
            <a:endParaRPr lang="ru-RU" sz="96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420888"/>
            <a:ext cx="52863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единица измерения</a:t>
            </a:r>
            <a:endParaRPr lang="en-US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расстояний на море. </a:t>
            </a:r>
            <a:endParaRPr lang="en-US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Морская международная</a:t>
            </a:r>
            <a:endParaRPr lang="en-US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миля равна 1852 метров.  </a:t>
            </a:r>
            <a:endParaRPr lang="en-US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приблизительно   2 км </a:t>
            </a:r>
            <a:endParaRPr lang="ru-RU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733256"/>
            <a:ext cx="2672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176 км   ≈ 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5733256"/>
            <a:ext cx="1810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88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nm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9874" name="Picture 2" descr="C:\Documents and Settings\Admin\Мои документы\0000\Мои документы\картинки Костина\корабли\j021353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621050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00562" y="571480"/>
            <a:ext cx="34810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Морская   </a:t>
            </a:r>
            <a:endParaRPr lang="en-US" sz="3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Международная</a:t>
            </a:r>
            <a:endParaRPr lang="en-US" sz="3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миля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nm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низ 27"/>
          <p:cNvSpPr/>
          <p:nvPr/>
        </p:nvSpPr>
        <p:spPr>
          <a:xfrm rot="16200000">
            <a:off x="2951820" y="-135396"/>
            <a:ext cx="360040" cy="23042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9083458">
            <a:off x="3088597" y="517718"/>
            <a:ext cx="402843" cy="368798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3823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 на уроке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0898" name="Picture 2" descr="C:\Users\Татьяна\Desktop\математика\j03433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84983"/>
            <a:ext cx="3203849" cy="3483195"/>
          </a:xfrm>
          <a:prstGeom prst="rect">
            <a:avLst/>
          </a:prstGeom>
          <a:noFill/>
        </p:spPr>
      </p:pic>
      <p:sp>
        <p:nvSpPr>
          <p:cNvPr id="11" name="Пятно 1 10"/>
          <p:cNvSpPr/>
          <p:nvPr/>
        </p:nvSpPr>
        <p:spPr>
          <a:xfrm>
            <a:off x="0" y="836712"/>
            <a:ext cx="4211960" cy="4752528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132856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интересно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скучно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безразлично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980259">
            <a:off x="1338754" y="621061"/>
            <a:ext cx="367391" cy="15430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2339752" y="3113584"/>
            <a:ext cx="4536504" cy="3744416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491880" y="4077072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отдыхал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помогал друзьям</a:t>
            </a:r>
            <a:endParaRPr lang="ru-RU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3491880" y="-243408"/>
            <a:ext cx="5652120" cy="432048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779912" y="908720"/>
            <a:ext cx="471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понял материал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узнал больше, </a:t>
            </a:r>
          </a:p>
          <a:p>
            <a:pPr algn="ctr"/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знал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понял</a:t>
            </a:r>
            <a:endParaRPr lang="ru-RU" sz="3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  <p:bldP spid="2" grpId="0"/>
      <p:bldP spid="11" grpId="0" animBg="1"/>
      <p:bldP spid="12" grpId="0"/>
      <p:bldP spid="21" grpId="0" animBg="1"/>
      <p:bldP spid="22" grpId="0" animBg="1"/>
      <p:bldP spid="23" grpId="0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Сегодняшний </a:t>
            </a:r>
            <a:r>
              <a:rPr lang="ru-RU" sz="3600" b="1" dirty="0">
                <a:solidFill>
                  <a:srgbClr val="C00000"/>
                </a:solidFill>
              </a:rPr>
              <a:t>урок – лишь малая часть того большого пути, движения в изучении математики, который вы пройдёте в своей жизни.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3" y="404663"/>
            <a:ext cx="4896544" cy="323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43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142984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320 уменьшить в 8 раз. 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Найдите произведение чисел 250 и 10.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Найдите частное  чисел 900 и 9.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Первый множитель 800, второй множитель 3.  Найдите произведение.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Делимое 450, делитель 5. Найдите частное.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Найдите разность чисел 500 и 8.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Уменьшаемое 940, вычитаемое 50. Чему равна разность?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70 увеличить в 8 раз.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0"/>
            <a:ext cx="62646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Арифметический диктант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85926"/>
            <a:ext cx="30139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1. 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40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772816"/>
            <a:ext cx="30700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157192"/>
            <a:ext cx="36760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4.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2400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05064"/>
            <a:ext cx="32912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852936"/>
            <a:ext cx="37545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2500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229200"/>
            <a:ext cx="32688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8.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560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3933056"/>
            <a:ext cx="33121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7.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890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2780928"/>
            <a:ext cx="34515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6.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492 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3" name="Picture 1" descr="C:\Users\Татьяна\Desktop\матем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736"/>
            <a:ext cx="6264696" cy="5169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296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20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1"/>
      <p:bldP spid="9" grpId="0"/>
      <p:bldP spid="10" grpId="0"/>
      <p:bldP spid="11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194073"/>
              </p:ext>
            </p:extLst>
          </p:nvPr>
        </p:nvGraphicFramePr>
        <p:xfrm>
          <a:off x="240255" y="1124744"/>
          <a:ext cx="8796241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608"/>
                <a:gridCol w="1080120"/>
                <a:gridCol w="1152128"/>
                <a:gridCol w="1080120"/>
                <a:gridCol w="1152128"/>
                <a:gridCol w="1080120"/>
                <a:gridCol w="1152128"/>
                <a:gridCol w="1055889"/>
              </a:tblGrid>
              <a:tr h="1261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6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33525" y="3710086"/>
            <a:ext cx="239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365104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Перемещение какого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либо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предмета в пространстве в определённом направлении. </a:t>
            </a:r>
          </a:p>
          <a:p>
            <a:pPr algn="just"/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2420888"/>
            <a:ext cx="7938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068960"/>
            <a:ext cx="9492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6600" b="1" cap="none" spc="0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348880"/>
            <a:ext cx="7420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3068960"/>
            <a:ext cx="79541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420888"/>
            <a:ext cx="7938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72400" y="2996952"/>
            <a:ext cx="8307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 descr="afficher_image23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60611">
            <a:off x="9149607" y="5199183"/>
            <a:ext cx="2307583" cy="178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0" y="1412776"/>
            <a:ext cx="93600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40     90   100    492   560  890  2400 2500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420888"/>
            <a:ext cx="7873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3068960"/>
            <a:ext cx="7954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260648"/>
            <a:ext cx="4487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Составьте слово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9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54 -0.02058 L -1.29618 0.00023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980728"/>
            <a:ext cx="5364088" cy="266429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пространство</a:t>
            </a:r>
          </a:p>
          <a:p>
            <a:pPr marL="0" indent="0" algn="ctr">
              <a:buNone/>
            </a:pPr>
            <a:r>
              <a:rPr lang="ru-RU" sz="5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разделяющее два пункта; </a:t>
            </a:r>
          </a:p>
          <a:p>
            <a:pPr marL="0" indent="0" algn="ctr">
              <a:buNone/>
            </a:pPr>
            <a:r>
              <a:rPr lang="ru-RU" sz="5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промежуток между чем-либо</a:t>
            </a:r>
            <a:r>
              <a:rPr lang="ru-RU" sz="59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/>
              <a:t> </a:t>
            </a:r>
          </a:p>
          <a:p>
            <a:pPr marL="0" indent="0">
              <a:buNone/>
            </a:pP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708920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Обозначение 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708920"/>
            <a:ext cx="4517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Единицы измерения: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3933057"/>
          <a:ext cx="10188624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6587"/>
                <a:gridCol w="2982037"/>
              </a:tblGrid>
              <a:tr h="829148">
                <a:tc>
                  <a:txBody>
                    <a:bodyPr/>
                    <a:lstStyle/>
                    <a:p>
                      <a:pPr algn="l"/>
                      <a:r>
                        <a:rPr lang="ru-RU" sz="2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Расстояние  от Мурманска  до Москвы</a:t>
                      </a:r>
                      <a:endParaRPr lang="ru-RU" sz="2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>
                    <a:noFill/>
                  </a:tcPr>
                </a:tc>
              </a:tr>
              <a:tr h="858761">
                <a:tc>
                  <a:txBody>
                    <a:bodyPr/>
                    <a:lstStyle/>
                    <a:p>
                      <a:pPr algn="l"/>
                      <a:r>
                        <a:rPr lang="ru-RU" sz="2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Расстояние от гимназии №5 до площади Пять</a:t>
                      </a:r>
                      <a:r>
                        <a:rPr lang="ru-RU" sz="26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Углов</a:t>
                      </a:r>
                      <a:endParaRPr lang="ru-RU" sz="2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9924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2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Расстояние от Земли до Луны</a:t>
                      </a:r>
                      <a:endParaRPr lang="ru-RU" sz="2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57797" y="4005064"/>
            <a:ext cx="2286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384 000 км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4797152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1866 км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80312" y="5805264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980 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http://go4.imgsmail.ru/imgpreview?key=http%3A//www.bankoboev.ru/images/NDU3NjIy/Bankoboev.Ru_vesennyaya_priroda_u_dorogi.jpg&amp;mb=imgdb_preview_1889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08366" y="0"/>
            <a:ext cx="44498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Расстояние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212976"/>
            <a:ext cx="40350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мм, см, м, км, шаги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200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03053E-7 L -0.00486 0.2930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4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11 L -0.00243 -0.115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6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57077E-6 L -0.0158 -0.1468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2" grpId="0"/>
      <p:bldP spid="12" grpId="1"/>
      <p:bldP spid="16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2276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единицу времени (за какое-то время – час, минуту, секунду)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6"/>
            <a:ext cx="3919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Обозначение -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24944"/>
            <a:ext cx="451700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Единицы измерения: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км/ч, м/с, км/мин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65104"/>
            <a:ext cx="85689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 участке   дороги   Мурманск  - Санкт – Петербург протяжённостью 300 км стоит знак ограничения скорости 90 км/ч. Автомобиль проехал это расстояние за 3 часа. Нарушил ли водитель правила дорожного движения?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opup_img" descr="http://go4.imgsmail.ru/imgpreview?key=http%3A//sanekua.ru/wp-content/uploads/2009/02/album_picphp.jpg&amp;mb=imgdb_preview_10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1683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188640"/>
            <a:ext cx="3449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Скорость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332656"/>
            <a:ext cx="5329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расстояние, пройденное </a:t>
            </a:r>
            <a:endParaRPr lang="ru-RU" sz="32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29309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41" name="Picture 1" descr="C:\Users\Татьяна\Desktop\математика\J022378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5714" y="6034538"/>
            <a:ext cx="2018286" cy="82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499992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 смены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явлений, вещей,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событий.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132856"/>
            <a:ext cx="43156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Обозначение  –  </a:t>
            </a:r>
            <a:r>
              <a:rPr lang="ru-RU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96952"/>
            <a:ext cx="86409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Единицы измерения: 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мин, с, ч,  сутки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4869160"/>
            <a:ext cx="485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Самое медлительное млекопитающее </a:t>
            </a:r>
          </a:p>
          <a:p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трёхпалый ленивец за 1 минуту проползает 2 м</a:t>
            </a:r>
          </a:p>
          <a:p>
            <a:r>
              <a:rPr lang="ru-RU" sz="2800" dirty="0" smtClean="0"/>
              <a:t> </a:t>
            </a:r>
          </a:p>
          <a:p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4221088"/>
            <a:ext cx="721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Голубь за 1час может </a:t>
            </a:r>
            <a:r>
              <a:rPr lang="en-US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пролететь 300 км</a:t>
            </a:r>
            <a:endParaRPr lang="ru-RU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opup_img" descr="http://go2.imgsmail.ru/imgpreview?key=http%3A//amento.ru/files/products/im1/2276.jpg&amp;mb=imgdb_preview_15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16024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411760" y="188640"/>
            <a:ext cx="23332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Время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u="sng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opup_img" descr="http://go1.imgsmail.ru/imgpreview?key=http%3A//www.zooplandia.ru/upload/17939958/file/-/eb7f8d%7E1.jpg&amp;mb=imgdb_preview_120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89040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7" name="Picture 1" descr="C:\Documents and Settings\Admin\Мои документы\Мои рисунки\ленивец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869160"/>
            <a:ext cx="2448272" cy="19888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907704" y="3789040"/>
            <a:ext cx="2373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интересно: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1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C:\Users\Татьяна\Desktop\математика\j034335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0"/>
            <a:ext cx="5112568" cy="3933056"/>
          </a:xfrm>
          <a:prstGeom prst="rect">
            <a:avLst/>
          </a:prstGeom>
          <a:noFill/>
        </p:spPr>
      </p:pic>
      <p:graphicFrame>
        <p:nvGraphicFramePr>
          <p:cNvPr id="1026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9394" name="Формула" r:id="rId5" imgW="0" imgH="0" progId="Equation.3">
              <p:embed/>
            </p:oleObj>
          </a:graphicData>
        </a:graphic>
      </p:graphicFrame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4205">
            <a:off x="-465148" y="1974828"/>
            <a:ext cx="3920154" cy="4988974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3113584"/>
            <a:ext cx="2710993" cy="374441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660232" y="2741597"/>
          <a:ext cx="2483768" cy="4116403"/>
        </p:xfrm>
        <a:graphic>
          <a:graphicData uri="http://schemas.openxmlformats.org/presentationml/2006/ole">
            <p:oleObj spid="_x0000_s59395" name="Формула" r:id="rId8" imgW="88560" imgH="152280" progId="Equation.3">
              <p:embed/>
            </p:oleObj>
          </a:graphicData>
        </a:graphic>
      </p:graphicFrame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555776" y="4365104"/>
            <a:ext cx="10775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 </a:t>
            </a:r>
            <a:r>
              <a:rPr lang="en-US" sz="9600" b="1" dirty="0" smtClean="0"/>
              <a:t>=</a:t>
            </a:r>
            <a:endParaRPr lang="ru-RU" sz="9600" b="1" dirty="0">
              <a:solidFill>
                <a:srgbClr val="002060"/>
              </a:solidFill>
            </a:endParaRPr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5652120" y="4581128"/>
          <a:ext cx="1406525" cy="1406525"/>
        </p:xfrm>
        <a:graphic>
          <a:graphicData uri="http://schemas.openxmlformats.org/presentationml/2006/ole">
            <p:oleObj spid="_x0000_s59396" name="Формула" r:id="rId9" imgW="75960" imgH="7596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012160" y="4149080"/>
            <a:ext cx="60946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b="1" dirty="0" smtClean="0"/>
              <a:t>:</a:t>
            </a:r>
            <a:endParaRPr lang="ru-RU" sz="1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821 L -0.33715 0.0356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-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42368E-6 L 0.34444 -0.0046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9.3432E-7 L -0.64549 0.00509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648 L 0.2901 -0.0064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6"/>
          <p:cNvSpPr>
            <a:spLocks noChangeShapeType="1"/>
          </p:cNvSpPr>
          <p:nvPr/>
        </p:nvSpPr>
        <p:spPr bwMode="auto">
          <a:xfrm flipV="1">
            <a:off x="0" y="3645024"/>
            <a:ext cx="91440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8134" name="Picture 6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3471252" cy="143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1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556792"/>
            <a:ext cx="3105646" cy="22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5940152" y="2636912"/>
            <a:ext cx="1872109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 flipH="1">
            <a:off x="899592" y="2564904"/>
            <a:ext cx="1800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611560" y="1772816"/>
            <a:ext cx="19960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18км/ч</a:t>
            </a:r>
          </a:p>
        </p:txBody>
      </p:sp>
      <p:sp>
        <p:nvSpPr>
          <p:cNvPr id="20488" name="Text Box 15"/>
          <p:cNvSpPr txBox="1">
            <a:spLocks noChangeArrowheads="1"/>
          </p:cNvSpPr>
          <p:nvPr/>
        </p:nvSpPr>
        <p:spPr bwMode="auto">
          <a:xfrm>
            <a:off x="5796136" y="1700808"/>
            <a:ext cx="19960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26км/ч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347864" y="3861048"/>
            <a:ext cx="30893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  км 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491880" y="836712"/>
            <a:ext cx="19720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ч 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2708920"/>
            <a:ext cx="72008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4427984" y="2492896"/>
            <a:ext cx="648072" cy="34061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5536" y="4725144"/>
            <a:ext cx="1983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276 км</a:t>
            </a:r>
            <a:endParaRPr lang="ru-RU" sz="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5661248"/>
            <a:ext cx="1983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186 км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5661248"/>
            <a:ext cx="1983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176 км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248" y="4797152"/>
            <a:ext cx="1983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287 км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Задача</a:t>
            </a:r>
            <a:endParaRPr lang="ru-RU"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4113076" y="-756084"/>
            <a:ext cx="917848" cy="9144000"/>
          </a:xfrm>
          <a:prstGeom prst="rightBrace">
            <a:avLst>
              <a:gd name="adj1" fmla="val 8333"/>
              <a:gd name="adj2" fmla="val 50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874" name="Picture 2" descr="C:\Users\Татьяна\Desktop\математика\J033639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3488" y="4869160"/>
            <a:ext cx="576064" cy="576064"/>
          </a:xfrm>
          <a:prstGeom prst="rect">
            <a:avLst/>
          </a:prstGeom>
          <a:noFill/>
        </p:spPr>
      </p:pic>
      <p:pic>
        <p:nvPicPr>
          <p:cNvPr id="30" name="Picture 2" descr="C:\Users\Татьяна\Desktop\математика\J033639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35696">
            <a:off x="7812360" y="5805264"/>
            <a:ext cx="567680" cy="567680"/>
          </a:xfrm>
          <a:prstGeom prst="rect">
            <a:avLst/>
          </a:prstGeom>
          <a:noFill/>
        </p:spPr>
      </p:pic>
      <p:pic>
        <p:nvPicPr>
          <p:cNvPr id="31" name="Picture 2" descr="C:\Users\Татьяна\Desktop\математика\J033639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287164">
            <a:off x="983462" y="5762258"/>
            <a:ext cx="561758" cy="561758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4572000" y="3861048"/>
            <a:ext cx="50405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67052E-7 L -0.27222 -8.67052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34566 0.00023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95005E-6 L -0.13195 -0.2553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12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/>
      <p:bldP spid="20488" grpId="0"/>
      <p:bldP spid="48145" grpId="0" build="allAtOnce"/>
      <p:bldP spid="48146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429</Words>
  <Application>Microsoft Office PowerPoint</Application>
  <PresentationFormat>Экран (4:3)</PresentationFormat>
  <Paragraphs>105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Сегодняшний урок – лишь малая часть того большого пути, движения в изучении математики, который вы пройдёте в своей жизни.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 НА  ДВИЖЕНИЕ</dc:title>
  <dc:creator>Admin</dc:creator>
  <cp:lastModifiedBy>Учитель</cp:lastModifiedBy>
  <cp:revision>122</cp:revision>
  <dcterms:created xsi:type="dcterms:W3CDTF">2013-11-17T19:17:09Z</dcterms:created>
  <dcterms:modified xsi:type="dcterms:W3CDTF">2014-02-18T09:13:17Z</dcterms:modified>
</cp:coreProperties>
</file>