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9" r:id="rId4"/>
    <p:sldId id="265" r:id="rId5"/>
    <p:sldId id="270" r:id="rId6"/>
    <p:sldId id="256" r:id="rId7"/>
    <p:sldId id="25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8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2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1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4CC9-FEF1-4099-855C-12B7554108CB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E015-D647-4E7A-97AA-40C19F84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7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lentachel.ru/netcat_files/Image/foto/2020/02/18/Rannyaya_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3" y="0"/>
            <a:ext cx="9204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2200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222222"/>
                </a:solidFill>
                <a:latin typeface="Open Sans"/>
              </a:rPr>
              <a:t>Рыхлый снег </a:t>
            </a:r>
          </a:p>
          <a:p>
            <a:pPr lvl="0" algn="ctr"/>
            <a:r>
              <a:rPr lang="ru-RU" sz="3200" dirty="0">
                <a:solidFill>
                  <a:srgbClr val="222222"/>
                </a:solidFill>
                <a:latin typeface="Open Sans"/>
              </a:rPr>
              <a:t>На солнце тает, </a:t>
            </a:r>
          </a:p>
          <a:p>
            <a:pPr lvl="0" algn="ctr"/>
            <a:r>
              <a:rPr lang="ru-RU" sz="3200" dirty="0">
                <a:solidFill>
                  <a:srgbClr val="222222"/>
                </a:solidFill>
                <a:latin typeface="Open Sans"/>
              </a:rPr>
              <a:t>Ветерок в ветвях играет, </a:t>
            </a:r>
          </a:p>
          <a:p>
            <a:pPr lvl="0" algn="ctr"/>
            <a:r>
              <a:rPr lang="ru-RU" sz="3200" dirty="0">
                <a:solidFill>
                  <a:srgbClr val="222222"/>
                </a:solidFill>
                <a:latin typeface="Open Sans"/>
              </a:rPr>
              <a:t>Звонче птичьи голоса </a:t>
            </a:r>
          </a:p>
          <a:p>
            <a:pPr lvl="0" algn="ctr"/>
            <a:r>
              <a:rPr lang="ru-RU" sz="3200" dirty="0">
                <a:solidFill>
                  <a:srgbClr val="222222"/>
                </a:solidFill>
                <a:latin typeface="Open Sans"/>
              </a:rPr>
              <a:t>Значит, к нам пришла …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5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4293095"/>
            <a:ext cx="58326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Строим мы для птичек дом,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Чтобы жили они в нем.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Вот скворец сел на орешник,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Для него готов…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cdn2.static1-sima-land.com/items/2550744/0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079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4149080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Синяя сосулька плачет,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Но от солнца нос не прячет.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И весь день под птичью трель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Кап-кап-кап – звенит…</a:t>
            </a:r>
            <a:endParaRPr lang="ru-RU" sz="3200" dirty="0"/>
          </a:p>
        </p:txBody>
      </p:sp>
      <p:pic>
        <p:nvPicPr>
          <p:cNvPr id="6146" name="Picture 2" descr="http://andrey-eltsov.ru/wp-content/uploads/2020/02/skvorts-zzz-2-6-4mk_fdfi8-dko_ew3cf_5-3mjfkwwwwww-sosulki-kapel-s-sosu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2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437112"/>
            <a:ext cx="59046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Наконец река проснулась,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С боку на бок повернулась –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Затрещал, ломаясь, лёд –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Значит, скоро…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khvostik.files.wordpress.com/2012/08/ledox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4" y="188640"/>
            <a:ext cx="5343604" cy="40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0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sunhome.ru/journal/4/narodnie-primeti-vesn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737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2.infourok.ru/uploads/ex/08c4/0005ae13-cbe25929/2/img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ihi.ru/pics/2020/04/29/6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750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zen_doc/3342202/pub_5ebce4e8c413c03e8cc0561e_5ebce59704e062091779415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05" y="3140968"/>
            <a:ext cx="4676496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g4.goodfon.ru/wallpaper/nbig/4/53/mimoza-zheltyi-groz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01" y="1"/>
            <a:ext cx="4696399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rasfokus.ru/images/photos/medium/501165e3a0a46413f480af37c71139c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r="9256"/>
          <a:stretch/>
        </p:blipFill>
        <p:spPr bwMode="auto">
          <a:xfrm>
            <a:off x="0" y="3140968"/>
            <a:ext cx="4467505" cy="37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moscow.sm-news.ru/wp-content/uploads/2020/10/12/2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8026" r="18609" b="5051"/>
          <a:stretch/>
        </p:blipFill>
        <p:spPr bwMode="auto">
          <a:xfrm>
            <a:off x="-14849" y="3501008"/>
            <a:ext cx="4514841" cy="3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vatars.mds.yandex.net/get-zen_doc/1911932/pub_5dde16eba0b1b111ab34178e_5dde194c3676ed2b9e75293a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6802" r="18471"/>
          <a:stretch/>
        </p:blipFill>
        <p:spPr bwMode="auto">
          <a:xfrm>
            <a:off x="-1" y="0"/>
            <a:ext cx="449999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get-zen_doc/1889318/pub_5e88d7935fee206321fd050c_5e88da81a4b70d29713d9eaf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3624"/>
            <a:ext cx="4644007" cy="35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animalreader.ru/wp-content/uploads/2015/11/kasatka-ili-derevenskaja-lastochka-animal-reader.-ru-.-ru-0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700" r="2824"/>
          <a:stretch/>
        </p:blipFill>
        <p:spPr bwMode="auto">
          <a:xfrm>
            <a:off x="4501112" y="3501007"/>
            <a:ext cx="4667992" cy="334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4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5560" y="4581128"/>
            <a:ext cx="5434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Бегу я как по лесенке,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По камушкам звеня.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Издалека по песенке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Узнаете меня.</a:t>
            </a: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http://s3.fotokto.ru/photo/full/485/4856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2594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293096"/>
            <a:ext cx="52565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Пробивается в апреле,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Все поля позеленели!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Покрывает как ковром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Поле, луг и даже двор!</a:t>
            </a:r>
            <a:br>
              <a:rPr lang="ru-RU" sz="32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www.zastavki.com/pictures/originals/2014/Nature___Seasons___Spring_Spring_grass_from_under_the_snow_06915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1069" y="1412776"/>
            <a:ext cx="45514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Появился из-под снега,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Увидал кусочек неба.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Самый первый самый нежный,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Чистый маленький …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cdn.photosight.ru/img/0/4e0/6888452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1676" r="2061" b="1447"/>
          <a:stretch/>
        </p:blipFill>
        <p:spPr bwMode="auto">
          <a:xfrm>
            <a:off x="251520" y="244466"/>
            <a:ext cx="4449548" cy="53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1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221088"/>
            <a:ext cx="69127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Островок я вижу странный,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Он не с пальмой, а с цветком,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Окружён не океаном, </a:t>
            </a:r>
          </a:p>
          <a:p>
            <a:pPr algn="ctr"/>
            <a:r>
              <a:rPr lang="ru-RU" sz="3200" b="0" i="0" dirty="0">
                <a:solidFill>
                  <a:srgbClr val="222222"/>
                </a:solidFill>
                <a:effectLst/>
                <a:latin typeface="Open Sans"/>
              </a:rPr>
              <a:t>А подтаявшим снежком.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club.foto.ru/gallery/images/photo/2012/04/21/1964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5366"/>
            <a:ext cx="5546743" cy="38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1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Виктория</cp:lastModifiedBy>
  <cp:revision>7</cp:revision>
  <dcterms:created xsi:type="dcterms:W3CDTF">2021-03-06T18:26:50Z</dcterms:created>
  <dcterms:modified xsi:type="dcterms:W3CDTF">2024-03-28T20:19:16Z</dcterms:modified>
</cp:coreProperties>
</file>