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5"/>
  </p:notesMasterIdLst>
  <p:sldIdLst>
    <p:sldId id="256" r:id="rId3"/>
    <p:sldId id="257" r:id="rId4"/>
    <p:sldId id="258" r:id="rId5"/>
    <p:sldId id="259" r:id="rId6"/>
    <p:sldId id="260" r:id="rId7"/>
    <p:sldId id="269" r:id="rId8"/>
    <p:sldId id="262" r:id="rId9"/>
    <p:sldId id="263" r:id="rId10"/>
    <p:sldId id="264" r:id="rId11"/>
    <p:sldId id="268" r:id="rId12"/>
    <p:sldId id="265" r:id="rId13"/>
    <p:sldId id="266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6DE8D4-FF6F-4328-928B-BD90F1B7F2D7}" type="datetimeFigureOut">
              <a:rPr lang="ru-RU" smtClean="0"/>
              <a:t>28.11.2016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DC8D1B-D2B5-4F62-A55C-DB8B8C2485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49442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DF1385-9722-4C53-BC6F-E0E339721493}" type="slidenum">
              <a:rPr lang="ru-RU" smtClean="0">
                <a:solidFill>
                  <a:prstClr val="black"/>
                </a:solidFill>
              </a:rPr>
              <a:pPr/>
              <a:t>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33800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AF965-9852-422E-90A5-5ECB23A16F70}" type="datetimeFigureOut">
              <a:rPr lang="ru-RU" smtClean="0"/>
              <a:t>28.11.2016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BD278-3363-46AE-99BE-3DB4964AFA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5694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AF965-9852-422E-90A5-5ECB23A16F70}" type="datetimeFigureOut">
              <a:rPr lang="ru-RU" smtClean="0"/>
              <a:t>28.11.2016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BD278-3363-46AE-99BE-3DB4964AFA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41742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AF965-9852-422E-90A5-5ECB23A16F70}" type="datetimeFigureOut">
              <a:rPr lang="ru-RU" smtClean="0"/>
              <a:t>28.11.2016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BD278-3363-46AE-99BE-3DB4964AFA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30931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B37F3-16B3-439E-8B18-7F783E362BD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73F6-AB8C-4579-803B-655F475F654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94204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B37F3-16B3-439E-8B18-7F783E362BD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73F6-AB8C-4579-803B-655F475F654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3323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B37F3-16B3-439E-8B18-7F783E362BD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73F6-AB8C-4579-803B-655F475F654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21891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B37F3-16B3-439E-8B18-7F783E362BD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73F6-AB8C-4579-803B-655F475F654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96089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B37F3-16B3-439E-8B18-7F783E362BD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73F6-AB8C-4579-803B-655F475F654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11381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B37F3-16B3-439E-8B18-7F783E362BD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73F6-AB8C-4579-803B-655F475F654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38151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B37F3-16B3-439E-8B18-7F783E362BD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73F6-AB8C-4579-803B-655F475F654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25162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B37F3-16B3-439E-8B18-7F783E362BD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73F6-AB8C-4579-803B-655F475F654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90836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AF965-9852-422E-90A5-5ECB23A16F70}" type="datetimeFigureOut">
              <a:rPr lang="ru-RU" smtClean="0"/>
              <a:t>28.11.2016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BD278-3363-46AE-99BE-3DB4964AFA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71268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B37F3-16B3-439E-8B18-7F783E362BD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73F6-AB8C-4579-803B-655F475F654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75308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B37F3-16B3-439E-8B18-7F783E362BD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73F6-AB8C-4579-803B-655F475F654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30215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B37F3-16B3-439E-8B18-7F783E362BD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73F6-AB8C-4579-803B-655F475F654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5310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AF965-9852-422E-90A5-5ECB23A16F70}" type="datetimeFigureOut">
              <a:rPr lang="ru-RU" smtClean="0"/>
              <a:t>28.11.2016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BD278-3363-46AE-99BE-3DB4964AFA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7851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AF965-9852-422E-90A5-5ECB23A16F70}" type="datetimeFigureOut">
              <a:rPr lang="ru-RU" smtClean="0"/>
              <a:t>28.11.2016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BD278-3363-46AE-99BE-3DB4964AFA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82096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AF965-9852-422E-90A5-5ECB23A16F70}" type="datetimeFigureOut">
              <a:rPr lang="ru-RU" smtClean="0"/>
              <a:t>28.11.2016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BD278-3363-46AE-99BE-3DB4964AFA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32965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AF965-9852-422E-90A5-5ECB23A16F70}" type="datetimeFigureOut">
              <a:rPr lang="ru-RU" smtClean="0"/>
              <a:t>28.11.2016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BD278-3363-46AE-99BE-3DB4964AFA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5007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AF965-9852-422E-90A5-5ECB23A16F70}" type="datetimeFigureOut">
              <a:rPr lang="ru-RU" smtClean="0"/>
              <a:t>28.11.2016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BD278-3363-46AE-99BE-3DB4964AFA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17847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AF965-9852-422E-90A5-5ECB23A16F70}" type="datetimeFigureOut">
              <a:rPr lang="ru-RU" smtClean="0"/>
              <a:t>28.11.2016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BD278-3363-46AE-99BE-3DB4964AFA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27490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AF965-9852-422E-90A5-5ECB23A16F70}" type="datetimeFigureOut">
              <a:rPr lang="ru-RU" smtClean="0"/>
              <a:t>28.11.2016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BD278-3363-46AE-99BE-3DB4964AFA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3639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0AF965-9852-422E-90A5-5ECB23A16F70}" type="datetimeFigureOut">
              <a:rPr lang="ru-RU" smtClean="0"/>
              <a:t>28.11.2016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CBD278-3363-46AE-99BE-3DB4964AFA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8520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2B37F3-16B3-439E-8B18-7F783E362BD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A773F6-AB8C-4579-803B-655F475F654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5154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3.jpg"/><Relationship Id="rId7" Type="http://schemas.openxmlformats.org/officeDocument/2006/relationships/image" Target="../media/image14.jpeg"/><Relationship Id="rId12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3.jpeg"/><Relationship Id="rId11" Type="http://schemas.openxmlformats.org/officeDocument/2006/relationships/image" Target="../media/image18.jpeg"/><Relationship Id="rId5" Type="http://schemas.openxmlformats.org/officeDocument/2006/relationships/image" Target="../media/image12.jpeg"/><Relationship Id="rId10" Type="http://schemas.openxmlformats.org/officeDocument/2006/relationships/image" Target="../media/image17.jpeg"/><Relationship Id="rId4" Type="http://schemas.openxmlformats.org/officeDocument/2006/relationships/image" Target="../media/image11.gif"/><Relationship Id="rId9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2132856"/>
            <a:ext cx="6048672" cy="1944215"/>
          </a:xfrm>
        </p:spPr>
        <p:txBody>
          <a:bodyPr>
            <a:normAutofit fontScale="90000"/>
          </a:bodyPr>
          <a:lstStyle/>
          <a:p>
            <a:r>
              <a:rPr lang="ru-RU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Уголок патриотического воспитания группы №2</a:t>
            </a:r>
            <a:br>
              <a:rPr lang="ru-RU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«Радуга»</a:t>
            </a:r>
            <a:endParaRPr lang="ru-RU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8981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16633"/>
            <a:ext cx="8712968" cy="8640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Дон – часть нашей малой Родины, он радует нас своей красотой, кормит рыбой, по реке плавают корабли и т.п.</a:t>
            </a:r>
            <a:endParaRPr lang="ru-RU" sz="1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 descr="E:\группа\Оформление группы\P1120830.JPG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12776"/>
            <a:ext cx="8352928" cy="52565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815261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8892480" cy="1551149"/>
          </a:xfrm>
        </p:spPr>
        <p:txBody>
          <a:bodyPr/>
          <a:lstStyle/>
          <a:p>
            <a:pPr marL="0" lvl="0" indent="0" algn="just">
              <a:buNone/>
            </a:pPr>
            <a:r>
              <a:rPr lang="ru-RU" sz="18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Мобильный </a:t>
            </a:r>
            <a:r>
              <a:rPr lang="ru-RU" sz="18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стенд (плетень) «Живительный источник».  Представлены фото </a:t>
            </a:r>
            <a:r>
              <a:rPr lang="ru-RU" sz="18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семикаракорской</a:t>
            </a:r>
            <a:r>
              <a:rPr lang="ru-RU" sz="18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керамики, являющейся региональным компонентом нашего края.</a:t>
            </a:r>
            <a:endParaRPr lang="ru-RU" sz="1800" b="1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buNone/>
            </a:pPr>
            <a:r>
              <a:rPr lang="ru-RU" sz="18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sz="18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8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знакомство с изделиями ДПИ  для  введения детей в гармоничный мир народной культуры, что дает представление о жизни </a:t>
            </a:r>
            <a:r>
              <a:rPr lang="ru-RU" sz="18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ru-RU" sz="18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юдей в прошлом, погружает в истоки современного декоративного искусства и бытового дизайна.</a:t>
            </a:r>
            <a:endParaRPr lang="ru-RU" sz="180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 descr="C:\Users\Андрей\Desktop\фото\19-11-2016_18-24-26\P1130795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227" y="1551150"/>
            <a:ext cx="3804701" cy="5282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E:\группа\Семикаракорская керамика\P1130635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551150"/>
            <a:ext cx="3726160" cy="5282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16111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В рамках патриотического уголка создан Мини-музей </a:t>
            </a:r>
            <a:r>
              <a:rPr lang="ru-RU" sz="1800" b="1" i="1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«Культура и быт Донского казачества», в котором представлены народные музыкальные инструменты, старинная казачья посуда, в том числе </a:t>
            </a:r>
            <a:r>
              <a:rPr lang="ru-RU" sz="1800" b="1" i="1" dirty="0" err="1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семикаракорская</a:t>
            </a:r>
            <a:r>
              <a:rPr lang="ru-RU" sz="1800" b="1" i="1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керамика, статуэтка «Казак и казачка», где можно наблюдать традиционный казачий костюм.</a:t>
            </a:r>
            <a:br>
              <a:rPr lang="ru-RU" sz="1800" b="1" i="1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ru-RU" sz="1800" b="1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Цель</a:t>
            </a:r>
            <a:r>
              <a:rPr lang="ru-RU" sz="1800" b="1" i="1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:</a:t>
            </a:r>
            <a:r>
              <a:rPr lang="ru-RU" sz="1800" i="1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создание условий для познавательного развития детей с речевыми нарушениями в процессе использования регионального компонента.</a:t>
            </a:r>
            <a:endParaRPr lang="ru-RU" sz="18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E:\группа\Оформление группы\P113009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72816"/>
            <a:ext cx="1979712" cy="244827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E:\группа\Оформление группы\P1130090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4224936"/>
            <a:ext cx="1872208" cy="263306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E:\группа\Оформление группы\P1130092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8048" y="1765958"/>
            <a:ext cx="1925960" cy="2455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E:\группа\Оформление группы\P1130094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4194943"/>
            <a:ext cx="2088232" cy="2663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E:\группа\Оформление группы\P1130096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4224936"/>
            <a:ext cx="1796168" cy="263306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E:\группа\Оформление группы\P1130093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700115"/>
            <a:ext cx="1839456" cy="24948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46143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087448" cy="6858000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ru-RU" sz="2800" b="1" i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«Ребенку </a:t>
            </a:r>
            <a:r>
              <a:rPr lang="ru-RU" sz="2800" b="1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нечего отрицать, ему нужна положительная пища, кормить его ненавистью, отчаянием и презрением может только человек, не понимающий потребностей </a:t>
            </a:r>
            <a:r>
              <a:rPr lang="ru-RU" sz="2800" b="1" i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детства»</a:t>
            </a:r>
          </a:p>
          <a:p>
            <a:pPr marL="0" indent="0" algn="r">
              <a:buNone/>
            </a:pP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К.Д. Ушинский</a:t>
            </a:r>
          </a:p>
          <a:p>
            <a:pPr marL="0" indent="0" algn="r">
              <a:buNone/>
            </a:pPr>
            <a:endParaRPr lang="ru-RU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ru-RU" sz="28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base">
              <a:buNone/>
            </a:pPr>
            <a:endParaRPr lang="ru-RU" sz="2800" b="0" i="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fontAlgn="base">
              <a:buNone/>
            </a:pPr>
            <a:endParaRPr lang="ru-RU" sz="2800" b="1" i="0" u="sng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fontAlgn="base">
              <a:buNone/>
            </a:pPr>
            <a:endParaRPr lang="ru-RU" sz="28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fontAlgn="base">
              <a:buNone/>
            </a:pPr>
            <a:r>
              <a:rPr lang="ru-RU" sz="2800" b="1" i="0" u="sng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Нравственно-патриотическое воспитание в детском саду </a:t>
            </a:r>
            <a:r>
              <a:rPr lang="ru-RU" sz="28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– это комплекс мероприятий гражданской направленности, способствующих формированию единых ценностей у ребенка и его семьи.</a:t>
            </a:r>
          </a:p>
          <a:p>
            <a:pPr marL="0" indent="0" algn="just">
              <a:buNone/>
            </a:pPr>
            <a:endParaRPr lang="ru-RU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Андрей\Desktop\фото\картинки\28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0768"/>
            <a:ext cx="2491851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Андрей\Desktop\фото\картинки\3632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1851" y="1844824"/>
            <a:ext cx="3458149" cy="2840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Андрей\Desktop\фото\картинки\patrioticheskoe-vospitani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381962"/>
            <a:ext cx="2519188" cy="2127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0063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 патриотического воспитания детей дошкольного возраста</a:t>
            </a:r>
            <a:endParaRPr lang="ru-RU" sz="28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600201"/>
            <a:ext cx="9144000" cy="254887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2800" i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Дошкольный </a:t>
            </a:r>
            <a:r>
              <a:rPr lang="ru-RU" sz="2800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возраст – это важнейший период становления личности, когда закладываются предпосылки гражданских качеств</a:t>
            </a:r>
            <a:r>
              <a:rPr lang="ru-RU" sz="2800" i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. Если </a:t>
            </a:r>
            <a:r>
              <a:rPr lang="ru-RU" sz="2800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мы хотим, чтобы наши дети полюбили свою страну, свое село, нам нужно показать их с привлекательной стороны. Очень важно привить детям чувство любви и привязанности к природным и культурным ценностям родного края.</a:t>
            </a:r>
            <a:endParaRPr lang="ru-RU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C:\Users\Андрей\Desktop\фото\картинки\530c84dd4b0502.4450632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031" y="4005064"/>
            <a:ext cx="6534199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4868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620688"/>
            <a:ext cx="3960440" cy="6237312"/>
          </a:xfrm>
        </p:spPr>
        <p:txBody>
          <a:bodyPr>
            <a:noAutofit/>
          </a:bodyPr>
          <a:lstStyle/>
          <a:p>
            <a:pPr marL="0" indent="0" fontAlgn="base">
              <a:buNone/>
            </a:pPr>
            <a:r>
              <a:rPr lang="ru-RU" sz="2800" b="1" i="0" u="sng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Цель нравственно-патриотического воспитания детей</a:t>
            </a:r>
            <a:r>
              <a:rPr lang="ru-RU" sz="280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- сформировать у дошкольников отношения высокой духовной нравственности с активной жизненной позицией, направленной на сохранение и приумножение достижений народа своей страны.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C:\Users\Андрей\Desktop\фото\картинки\11877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7255" y="266002"/>
            <a:ext cx="2801287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Андрей\Desktop\фото\картинки\1414393565_wqnvaxxyag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866402"/>
            <a:ext cx="2900040" cy="290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Users\Андрей\Desktop\фото\картинки\54af7e9dc491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9115" y="162868"/>
            <a:ext cx="2239557" cy="2088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4858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778098"/>
          </a:xfrm>
        </p:spPr>
        <p:txBody>
          <a:bodyPr>
            <a:normAutofit/>
          </a:bodyPr>
          <a:lstStyle/>
          <a:p>
            <a:r>
              <a:rPr lang="ru-RU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endParaRPr lang="ru-RU" sz="28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659444"/>
            <a:ext cx="8363272" cy="5805264"/>
          </a:xfrm>
        </p:spPr>
        <p:txBody>
          <a:bodyPr>
            <a:no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800" b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воспитание </a:t>
            </a:r>
            <a:r>
              <a:rPr lang="ru-RU" sz="18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у ребенка </a:t>
            </a:r>
            <a:r>
              <a:rPr lang="ru-RU" sz="1800" b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любви </a:t>
            </a:r>
            <a:r>
              <a:rPr lang="ru-RU" sz="18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и привязанности к своей семье, дому, детскому саду, улице, городу;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800" b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формирование </a:t>
            </a:r>
            <a:r>
              <a:rPr lang="ru-RU" sz="18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бережного отношения к природе и всему живому;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800" b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воспитание </a:t>
            </a:r>
            <a:r>
              <a:rPr lang="ru-RU" sz="18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уважения к труду (человеку-труженику, результатам его труда);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800" b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развитие </a:t>
            </a:r>
            <a:r>
              <a:rPr lang="ru-RU" sz="18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интереса к русским традициям и промыслам;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800" b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формирование </a:t>
            </a:r>
            <a:r>
              <a:rPr lang="ru-RU" sz="18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элементарных знаний о правах человека;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800" b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расширение </a:t>
            </a:r>
            <a:r>
              <a:rPr lang="ru-RU" sz="18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представлений о городах России;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800" b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знакомство </a:t>
            </a:r>
            <a:r>
              <a:rPr lang="ru-RU" sz="18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детей с символами государства (герб, флаг, гимн);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800" b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развитие </a:t>
            </a:r>
            <a:r>
              <a:rPr lang="ru-RU" sz="18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чувства ответственности и гордости за достижения страны;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800" b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воспитание </a:t>
            </a:r>
            <a:r>
              <a:rPr lang="ru-RU" sz="18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уважительного отношения к защитникам Отечества, традициям государства, общественным праздникам;</a:t>
            </a:r>
          </a:p>
          <a:p>
            <a:pPr algn="just"/>
            <a:r>
              <a:rPr lang="ru-RU" sz="1800" b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формирование </a:t>
            </a:r>
            <a:r>
              <a:rPr lang="ru-RU" sz="18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толерантности, чувства уважения к другим народам, их традициям.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8615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634082"/>
          </a:xfrm>
        </p:spPr>
        <p:txBody>
          <a:bodyPr>
            <a:normAutofit/>
          </a:bodyPr>
          <a:lstStyle/>
          <a:p>
            <a:r>
              <a:rPr lang="ru-RU" sz="2400" b="1" i="1" dirty="0" smtClean="0">
                <a:latin typeface="Comic Sans MS" panose="030F0702030302020204" pitchFamily="66" charset="0"/>
              </a:rPr>
              <a:t>              Патриотическое воспитание</a:t>
            </a:r>
            <a:endParaRPr lang="ru-RU" sz="2400" b="1" i="1" dirty="0">
              <a:latin typeface="Comic Sans MS" panose="030F0702030302020204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308304" y="4630316"/>
            <a:ext cx="1800200" cy="1157811"/>
          </a:xfrm>
          <a:prstGeom prst="rect">
            <a:avLst/>
          </a:prstGeom>
          <a:solidFill>
            <a:schemeClr val="tx2">
              <a:lumMod val="20000"/>
              <a:lumOff val="80000"/>
              <a:alpha val="2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i="1" u="sng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С чего начинается Родина?</a:t>
            </a:r>
            <a:endParaRPr lang="ru-RU" sz="2200" b="1" i="1" u="sng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26" name="Picture 2" descr="C:\Users\Андрей\Desktop\фото\картинки\gerb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742" y="5788127"/>
            <a:ext cx="1317096" cy="1021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Андрей\Desktop\фото\картинки\open-uri20131012-1477-oxpih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09" y="81064"/>
            <a:ext cx="2759625" cy="1790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Андрей\Desktop\фото\уголки\100_155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4838" y="4661148"/>
            <a:ext cx="3393466" cy="2253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Андрей\Desktop\фото\картинки\6296686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4819" y="681547"/>
            <a:ext cx="2506789" cy="1658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Андрей\Desktop\фото\картинки\7913432430d56488860b0dba459985d5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5789" y="2420889"/>
            <a:ext cx="2688298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E:\Осенины 2 группа 2015\P1120642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4437112"/>
            <a:ext cx="3744416" cy="2420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Андрей\Desktop\фото\картинки\32955260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996" y="2060848"/>
            <a:ext cx="2906037" cy="1936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Андрей\Desktop\фото\картинки\1556527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2391" y="537539"/>
            <a:ext cx="2697447" cy="1821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 descr="E:\День Матери 2014\DSC00123.JPG"/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4038" y="2440912"/>
            <a:ext cx="3168352" cy="20162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82975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"/>
            <a:ext cx="8686800" cy="1772816"/>
          </a:xfrm>
        </p:spPr>
        <p:txBody>
          <a:bodyPr>
            <a:normAutofit fontScale="92500"/>
          </a:bodyPr>
          <a:lstStyle/>
          <a:p>
            <a:pPr marL="514350" indent="-514350">
              <a:buAutoNum type="arabicPeriod"/>
            </a:pP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«С чего начинается любимая Родина» (мобильный тематический стенд). </a:t>
            </a:r>
          </a:p>
          <a:p>
            <a:pPr marL="0" indent="0">
              <a:buNone/>
            </a:pPr>
            <a:r>
              <a:rPr lang="ru-RU" sz="1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sz="1800" i="1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формирование гармоничной, всесторонне развитой личности, формирование у ребенка позиции юного гражданина и патриота. Патриотическое отношение к своему городу, краю, стране создает у ребенка чувство социальной ответственности и бережного отношения к труду, мотивирует на личностный и интеллектуальный рост.</a:t>
            </a:r>
            <a:endParaRPr lang="ru-RU" sz="18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C:\Users\Андрей\Desktop\фото\19-11-2016_18-24-26\P109029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22107"/>
            <a:ext cx="3851920" cy="513589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Андрей\Desktop\фото\19-11-2016_18-24-26\P112083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722107"/>
            <a:ext cx="3851920" cy="513589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0662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"/>
            <a:ext cx="8686800" cy="11967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Дидактическое пособие «Край родной, навек любимый».</a:t>
            </a:r>
          </a:p>
          <a:p>
            <a:pPr marL="0" indent="0">
              <a:buNone/>
            </a:pPr>
            <a:r>
              <a:rPr lang="ru-RU" sz="1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sz="18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закреплять и расширять знания детей о родном городе, уточнить, что город – это результат труда разных поколений, что мы – хозяева </a:t>
            </a:r>
            <a:r>
              <a:rPr lang="ru-RU" sz="18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города.</a:t>
            </a:r>
          </a:p>
          <a:p>
            <a:pPr marL="0" indent="0">
              <a:buNone/>
            </a:pPr>
            <a:endParaRPr lang="ru-RU" sz="1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C:\Users\Андрей\Desktop\фото\уголки\Безымянный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081706"/>
            <a:ext cx="6696744" cy="5776294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6075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"/>
            <a:ext cx="8964488" cy="1196751"/>
          </a:xfrm>
        </p:spPr>
        <p:txBody>
          <a:bodyPr>
            <a:normAutofit lnSpcReduction="10000"/>
          </a:bodyPr>
          <a:lstStyle/>
          <a:p>
            <a:pPr marL="0" lvl="0" indent="0">
              <a:buNone/>
            </a:pPr>
            <a:r>
              <a:rPr lang="ru-RU" sz="18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Сезонно-тематический </a:t>
            </a:r>
            <a:r>
              <a:rPr lang="ru-RU" sz="18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макет «Донская земля»</a:t>
            </a:r>
          </a:p>
          <a:p>
            <a:pPr marL="0" lvl="0" indent="0">
              <a:buNone/>
            </a:pPr>
            <a:r>
              <a:rPr lang="ru-RU" sz="18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Цель:</a:t>
            </a:r>
            <a:r>
              <a:rPr lang="ru-RU" sz="1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уточнить знания детей о родном крае, </a:t>
            </a:r>
            <a:r>
              <a:rPr lang="ru-RU" sz="1800" b="0" i="1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знакомить детей с природой своего </a:t>
            </a:r>
            <a:r>
              <a:rPr lang="ru-RU" sz="1800" i="1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края</a:t>
            </a:r>
            <a:r>
              <a:rPr lang="ru-RU" sz="1800" b="0" i="1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наблюдать за характерными особенностями времен года, погодными изменениями </a:t>
            </a:r>
            <a:r>
              <a:rPr lang="ru-RU" sz="18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, растительном и животном мире, о богатстве реки  Дон.</a:t>
            </a:r>
            <a:endParaRPr lang="ru-RU" sz="180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6" name="Рисунок 5" descr="E:\группа\Оформление группы\P1130088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12776"/>
            <a:ext cx="7992888" cy="51845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78156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326</TotalTime>
  <Words>428</Words>
  <Application>Microsoft Office PowerPoint</Application>
  <PresentationFormat>Экран (4:3)</PresentationFormat>
  <Paragraphs>36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12</vt:i4>
      </vt:variant>
    </vt:vector>
  </HeadingPairs>
  <TitlesOfParts>
    <vt:vector size="14" baseType="lpstr">
      <vt:lpstr>Тема Office</vt:lpstr>
      <vt:lpstr>1_Тема Office</vt:lpstr>
      <vt:lpstr>Уголок патриотического воспитания группы №2 «Радуга»</vt:lpstr>
      <vt:lpstr>Презентация PowerPoint</vt:lpstr>
      <vt:lpstr>Актуальность патриотического воспитания детей дошкольного возраста</vt:lpstr>
      <vt:lpstr>Презентация PowerPoint</vt:lpstr>
      <vt:lpstr>Задачи:</vt:lpstr>
      <vt:lpstr>              Патриотическое воспитание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Дарья</dc:creator>
  <cp:lastModifiedBy>Дарья</cp:lastModifiedBy>
  <cp:revision>20</cp:revision>
  <dcterms:created xsi:type="dcterms:W3CDTF">2016-11-27T15:04:03Z</dcterms:created>
  <dcterms:modified xsi:type="dcterms:W3CDTF">2016-11-27T22:17:59Z</dcterms:modified>
</cp:coreProperties>
</file>