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9" r:id="rId13"/>
    <p:sldId id="270" r:id="rId14"/>
    <p:sldId id="277" r:id="rId15"/>
    <p:sldId id="278" r:id="rId16"/>
    <p:sldId id="281" r:id="rId17"/>
    <p:sldId id="282" r:id="rId18"/>
    <p:sldId id="293" r:id="rId19"/>
    <p:sldId id="295" r:id="rId20"/>
    <p:sldId id="296" r:id="rId21"/>
    <p:sldId id="279" r:id="rId22"/>
    <p:sldId id="280" r:id="rId23"/>
    <p:sldId id="266" r:id="rId24"/>
    <p:sldId id="298" r:id="rId25"/>
    <p:sldId id="300" r:id="rId26"/>
    <p:sldId id="285" r:id="rId27"/>
    <p:sldId id="286" r:id="rId28"/>
    <p:sldId id="287" r:id="rId29"/>
    <p:sldId id="288" r:id="rId30"/>
    <p:sldId id="290" r:id="rId31"/>
    <p:sldId id="284" r:id="rId32"/>
    <p:sldId id="291" r:id="rId33"/>
    <p:sldId id="292" r:id="rId34"/>
    <p:sldId id="301" r:id="rId35"/>
    <p:sldId id="268" r:id="rId36"/>
    <p:sldId id="272" r:id="rId37"/>
    <p:sldId id="276" r:id="rId3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BD06D-0358-4CC2-B0A8-E06317827A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A32ED9-6A3C-4329-B3B9-EF711EA8E7C8}" type="pres">
      <dgm:prSet presAssocID="{577BD06D-0358-4CC2-B0A8-E06317827A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1C2AD-D9D9-4566-84FF-357E6DA281FB}" type="presOf" srcId="{577BD06D-0358-4CC2-B0A8-E06317827ABE}" destId="{D4A32ED9-6A3C-4329-B3B9-EF711EA8E7C8}" srcOrd="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8BA2E-AB3E-47FF-A381-CC7566DCDA28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909A2-3725-4EF4-89C9-CD64FD975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3F0BC-A401-4CF7-8DEE-36E3EC752793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FAC4B-97D0-4084-A3C5-33971EAB2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AC4B-97D0-4084-A3C5-33971EAB263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Рамка с лягушками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51768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071552"/>
            <a:ext cx="7772400" cy="1102519"/>
          </a:xfrm>
        </p:spPr>
        <p:txBody>
          <a:bodyPr>
            <a:noAutofit/>
          </a:bodyPr>
          <a:lstStyle/>
          <a:p>
            <a:pPr algn="r"/>
            <a:r>
              <a:rPr lang="ru-RU" sz="7200" dirty="0" smtClean="0">
                <a:solidFill>
                  <a:srgbClr val="00B050"/>
                </a:solidFill>
                <a:latin typeface="Comic Sans MS" pitchFamily="66" charset="0"/>
                <a:cs typeface="Consolas" pitchFamily="49" charset="0"/>
              </a:rPr>
              <a:t/>
            </a:r>
            <a:br>
              <a:rPr lang="ru-RU" sz="7200" dirty="0" smtClean="0">
                <a:solidFill>
                  <a:srgbClr val="00B050"/>
                </a:solidFill>
                <a:latin typeface="Comic Sans MS" pitchFamily="66" charset="0"/>
                <a:cs typeface="Consolas" pitchFamily="49" charset="0"/>
              </a:rPr>
            </a:b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Удивительный </a:t>
            </a:r>
            <a:b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</a:br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мир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  </a:t>
            </a:r>
            <a:b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</a:b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насекомых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Consolas" pitchFamily="49" charset="0"/>
              </a:rPr>
              <a:t>!</a:t>
            </a: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Consolas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15272" y="4183380"/>
            <a:ext cx="5712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atherineasquithgallery.com/uploads/posts/2021-03/1614763284_184-p-detskie-foni-dlya-oformleniya-2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28610"/>
            <a:ext cx="6072230" cy="85725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Вид проекта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1285866"/>
            <a:ext cx="5643602" cy="2643206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Познавательно – исследовательский</a:t>
            </a:r>
          </a:p>
          <a:p>
            <a:pPr>
              <a:buBlip>
                <a:blip r:embed="rId3"/>
              </a:buBlip>
            </a:pPr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Творческий </a:t>
            </a:r>
            <a:endParaRPr lang="ru-RU" sz="40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insectalib.ru/books/item/f00/s00/z0000004/pic/0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857238"/>
            <a:ext cx="3571900" cy="85725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Итоги проекта 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6050" y="1785932"/>
            <a:ext cx="3714776" cy="23574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Подготовка презентации.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Подведение итогов работы.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humbs.dreamstime.com/b/%D0%BA%D1%80%D0%B0%D1%81%D0%BD%D1%8B%D0%B9-%D1%86%D0%B2%D0%B5%D1%82-%D1%80%D0%B0%D0%BC%D0%BA%D0%B8-%D0%B3%D1%80%D0%B0%D0%BD%D0%B8%D1%86%D0%B8-%D0%BC%D1%83%D1%80%D0%B0%D0%B2%D0%B5%D0%B5%D0%B2-6342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775" y="-84820"/>
            <a:ext cx="9286909" cy="51435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57171"/>
            <a:ext cx="5643602" cy="42862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Основной  этап 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85800"/>
            <a:ext cx="2071702" cy="373738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1100" u="sng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ru-RU" sz="1100" u="sng" dirty="0" smtClean="0">
                <a:solidFill>
                  <a:srgbClr val="002060"/>
                </a:solidFill>
                <a:latin typeface="Comic Sans MS" pitchFamily="66" charset="0"/>
              </a:rPr>
              <a:t>Деятельность детей: 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Дидактические игры: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- «Четвертый лишний».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- «Бабочки и цветы»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- « Собери гусеницу»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- «Угадай, кто улетел?»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Беседа на тему: «Насекомые на нашем участке»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Лепка на тему: «Гусеница»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Аппликация на тему: «Божья коровка»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Рисование на тему: «Бабочка»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omic Sans MS" pitchFamily="66" charset="0"/>
              </a:rPr>
              <a:t>Проверка знаний по теме: «Насекомые</a:t>
            </a:r>
            <a:r>
              <a:rPr lang="ru-RU" sz="1100" dirty="0" smtClean="0">
                <a:solidFill>
                  <a:srgbClr val="002060"/>
                </a:solidFill>
              </a:rPr>
              <a:t>»</a:t>
            </a:r>
          </a:p>
          <a:p>
            <a:pPr>
              <a:buNone/>
            </a:pP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143240" y="1071552"/>
            <a:ext cx="1928826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Деятельность родителей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206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Домашний просмотр мультфильмов о насекомых.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Наблюдение за насекомыми во врем совместной прогулки.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Организовали мини – музей насекомых и альбом с насекомыми, сборник загадок о насекомых.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143504" y="714362"/>
            <a:ext cx="3143272" cy="39010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Деятельность </a:t>
            </a:r>
            <a:r>
              <a:rPr kumimoji="0" lang="ru-RU" sz="1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педагогов </a:t>
            </a:r>
            <a:endParaRPr kumimoji="0" lang="ru-RU" sz="10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2060"/>
              </a:solidFill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Наблюдение на участке ЦДТ за насекомыми: «кузнечик, муравей,  божья коровка, клоп солдатик, гусеница».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Чтение литературы: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К. Паустовский «Похождение жука-носорога»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В. Бианки «Как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муравьишка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домой спешил»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А. Толстой «Муравей»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К. Чуковский</a:t>
            </a:r>
            <a:r>
              <a:rPr kumimoji="0" lang="ru-RU" sz="105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«Перепутанная сказка», «Муха - цокотуха»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50" baseline="0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М. </a:t>
            </a:r>
            <a:r>
              <a:rPr lang="ru-RU" sz="1050" baseline="0" dirty="0" err="1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Шкурина</a:t>
            </a:r>
            <a:r>
              <a:rPr lang="ru-RU" sz="1050" baseline="0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«Сказка про улитку и кузнечика», «Сказка про паука и мушку»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Беседа: «Он зеленый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попрыгучий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», «Что  вы знаете о насекомых?»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Лепка: «Гусеница»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Рисование: «Бабочка»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Аппликация: «Божья коровка»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 музыкальным руководителем  поставили сценку «Муха цокотуха»: для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humbs.dreamstime.com/b/%D0%B2%D0%BF%D0%BE%D0%BB%D0%B7%D0%B0%D1%8F-%D0%BD%D0%B0%D1%81%D0%B5%D0%BA%D0%BE%D0%BC%D1%8B%D0%B5-%D1%80%D0%B0%D0%BC%D0%BA%D0%B8-3367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Заключительный этап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142990"/>
            <a:ext cx="6572296" cy="33944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400" dirty="0" smtClean="0">
                <a:latin typeface="Comic Sans MS" pitchFamily="66" charset="0"/>
              </a:rPr>
              <a:t>- </a:t>
            </a:r>
            <a:r>
              <a:rPr lang="ru-RU" sz="3400" dirty="0" smtClean="0">
                <a:solidFill>
                  <a:srgbClr val="002060"/>
                </a:solidFill>
                <a:latin typeface="Comic Sans MS" pitchFamily="66" charset="0"/>
              </a:rPr>
              <a:t>Сбор полученного материала по проекту. </a:t>
            </a:r>
          </a:p>
          <a:p>
            <a:pPr>
              <a:buNone/>
            </a:pPr>
            <a:r>
              <a:rPr lang="ru-RU" sz="3400" dirty="0" smtClean="0">
                <a:solidFill>
                  <a:srgbClr val="002060"/>
                </a:solidFill>
                <a:latin typeface="Comic Sans MS" pitchFamily="66" charset="0"/>
              </a:rPr>
              <a:t>- Отчёт о реализации проекта на родительском собрании.</a:t>
            </a:r>
          </a:p>
          <a:p>
            <a:pPr>
              <a:buNone/>
            </a:pPr>
            <a:r>
              <a:rPr lang="ru-RU" sz="3400" dirty="0" smtClean="0">
                <a:solidFill>
                  <a:srgbClr val="002060"/>
                </a:solidFill>
                <a:latin typeface="Comic Sans MS" pitchFamily="66" charset="0"/>
              </a:rPr>
              <a:t>-  Рефлексия</a:t>
            </a:r>
            <a:endParaRPr lang="ru-RU" sz="34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020\Desktop\проект Насекомые\фото детей\slbi7qmaH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2020\Desktop\проект Насекомые\фото детей\8jhJU1xD-g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020\Desktop\проект Насекомые\фото детей\AKU4vDgM4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2020\Desktop\проект Насекомые\фото детей\AlKY02cQA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4257675"/>
            <a:ext cx="15240000" cy="136588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2020\Desktop\проект Насекомые\Y4X8pqbO5S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2020\Desktop\проект Насекомые\фото детей\j_WYEOfZY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-7715250"/>
            <a:ext cx="9258300" cy="20574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571486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Дополнительного  Образования  Центр Детского Творчества  №1 город Ульяновск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164305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Краткосрочный познавательно-творческий  проект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«Удивительный мир насекомых»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/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Подготовили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педагог: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Афонина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Ю.В.,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2020\Desktop\проект Насекомые\фото детей\P8oxHEosI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2020\Desktop\проект Насекомые\фото детей\BkzXY-0VD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2675" y="-5048250"/>
            <a:ext cx="13849350" cy="1524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2020\Desktop\проект Насекомые\фото детей\q6SFx7I2b0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s://catherineasquithgallery.com/uploads/posts/2021-02/1613686292_7-p-fon-dlya-prezentatsii-nasekomie-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Выставка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41080" y="1200151"/>
            <a:ext cx="45719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72" name="Picture 8" descr="https://www.maam.ru/upload/blogs/detsad-229798-1433667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42"/>
            <a:ext cx="4429156" cy="3518321"/>
          </a:xfrm>
          <a:prstGeom prst="rect">
            <a:avLst/>
          </a:prstGeom>
          <a:noFill/>
        </p:spPr>
      </p:pic>
      <p:pic>
        <p:nvPicPr>
          <p:cNvPr id="12" name="Picture 6" descr="https://3.bp.blogspot.com/-yX7pIriDhgM/U_x-8Uu76vI/AAAAAAAAF50/yyw-xjFEi9E/s1600/SAM_2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68" y="0"/>
            <a:ext cx="4572032" cy="300037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2020\Desktop\проект Насекомые\фото детей\OH0rVcKpmV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504825"/>
            <a:ext cx="10287000" cy="61531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3428992" cy="229433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Продукт проекта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643187"/>
            <a:ext cx="3143272" cy="195143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Мини – музей 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2290" name="Picture 2" descr="https://www.maam.ru/upload/blogs/detsad-972497-1571691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58"/>
            <a:ext cx="5715040" cy="478634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2020\Desktop\проект Насекомые\фото детей\YniSdhkihi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-7715250"/>
            <a:ext cx="9258300" cy="20574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2020\Desktop\проект Насекомые\фото детей\zCW_QDt_v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-7715250"/>
            <a:ext cx="9258300" cy="20574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2020\Desktop\проект Насекомые\фото детей\F0NolX4Nk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5048250"/>
            <a:ext cx="11430000" cy="1524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2020\Desktop\проект Насекомые\PqjwdEck2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12" descr="http://900igr.net/up/datai/194645/0006-003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78"/>
            <a:ext cx="9144000" cy="65722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Актуальность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071552"/>
            <a:ext cx="7500990" cy="3380194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smtClean="0">
                <a:latin typeface="Comic Sans MS" pitchFamily="66" charset="0"/>
              </a:rPr>
              <a:t>      </a:t>
            </a:r>
          </a:p>
          <a:p>
            <a:pPr>
              <a:lnSpc>
                <a:spcPct val="120000"/>
              </a:lnSpc>
              <a:buNone/>
            </a:pPr>
            <a:r>
              <a:rPr lang="ru-RU" sz="6800" b="1" dirty="0" smtClean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ru-RU" sz="6800" b="1" dirty="0" smtClean="0">
                <a:solidFill>
                  <a:srgbClr val="002060"/>
                </a:solidFill>
                <a:latin typeface="Comic Sans MS" pitchFamily="66" charset="0"/>
              </a:rPr>
              <a:t>Читая сказку «Муха -цокотуха», дети стали задавать вопросы, о насекомых. Дети захотели узнать, где живут насекомые, какую пользу приносят. Участие в проекте позволит сформировать представление о насекомых, их пользе и вреде.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286512" y="5000642"/>
          <a:ext cx="45719" cy="1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2020\Desktop\проект Насекомые\фото детей\P8oxHEosI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2020\Desktop\проект Насекомые\фото детей\YJ5dRupC6F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314325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2020\Desktop\проект Насекомые\фото детей\slbi7qmaH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3143250"/>
            <a:ext cx="11430000" cy="1143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2020\Desktop\проект Насекомые\фото детей\4Mt2aToW11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204788"/>
            <a:ext cx="10287000" cy="55530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2020\Desktop\проект Насекомые\фото детей\w8J27uGQD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0" y="-2914650"/>
            <a:ext cx="24384000" cy="10972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honoteka.org/uploads/posts/2021-05/1621687699_22-phonoteka_org-p-fon-dlya-gruppi-pchelki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05979"/>
            <a:ext cx="7686700" cy="8572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4" descr="https://ds05.infourok.ru/uploads/ex/03cc/0015879b-b70ae3ce/hello_html_dba2b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00444"/>
          </a:xfrm>
          <a:prstGeom prst="rect">
            <a:avLst/>
          </a:prstGeom>
          <a:noFill/>
        </p:spPr>
      </p:pic>
      <p:pic>
        <p:nvPicPr>
          <p:cNvPr id="6" name="Picture 2" descr="https://www.maam.ru/upload/blogs/detsad-1647081-15565354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14494"/>
            <a:ext cx="4643438" cy="342900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thumb.ac-illust.com/e9/e92b8fdee37854e42d5d1f2842f55578_t.jpe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-36521"/>
            <a:ext cx="9144000" cy="51800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72462" y="1200151"/>
            <a:ext cx="614338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mirdoshkolyat.ru/wp-content/uploads/2018/04/9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8"/>
            <a:ext cx="3143272" cy="2928983"/>
          </a:xfrm>
          <a:prstGeom prst="rect">
            <a:avLst/>
          </a:prstGeom>
          <a:noFill/>
        </p:spPr>
      </p:pic>
      <p:pic>
        <p:nvPicPr>
          <p:cNvPr id="5124" name="Picture 4" descr="https://www.maam.ru/upload/blogs/detsad-1106874-1490739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6"/>
            <a:ext cx="3429024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3500443"/>
            <a:ext cx="3257544" cy="10941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бабоч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orum.materinstvo.ru/uploads/1343378800/post-424609-13436495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05979"/>
            <a:ext cx="6572296" cy="85725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Участники проекта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1214428"/>
            <a:ext cx="3643338" cy="33944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Дети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Родители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Педагоги </a:t>
            </a:r>
            <a:endParaRPr lang="ru-RU" sz="36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honoteka.org/uploads/posts/2021-05/thumbs/1620085101_36-phonoteka_org-p-fon-detskii-nasekomie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54133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6"/>
            <a:ext cx="5929354" cy="785818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Цель проекта 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52"/>
            <a:ext cx="7329510" cy="25860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Формирование у детей представлений: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- о жизни насекомых,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- о среде обитания,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- об особенностях передвижения.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atherineasquithgallery.com/uploads/posts/2021-02/1613686275_14-p-fon-dlya-prezentatsii-nasekomie-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642924"/>
            <a:ext cx="5643602" cy="5715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Задачи проекта для детей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200151"/>
            <a:ext cx="6429420" cy="3394472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 smtClean="0">
                <a:solidFill>
                  <a:srgbClr val="002060"/>
                </a:solidFill>
              </a:rPr>
              <a:t>Образовательные:</a:t>
            </a:r>
            <a:r>
              <a:rPr lang="ru-RU" dirty="0" smtClean="0">
                <a:solidFill>
                  <a:srgbClr val="002060"/>
                </a:solidFill>
              </a:rPr>
              <a:t> Расширение знаний детей о насекомых, местах их обитания, формирование познавательного интереса к насекомым.</a:t>
            </a:r>
          </a:p>
          <a:p>
            <a:r>
              <a:rPr lang="ru-RU" u="sng" dirty="0" smtClean="0">
                <a:solidFill>
                  <a:srgbClr val="002060"/>
                </a:solidFill>
              </a:rPr>
              <a:t>Развивающие:</a:t>
            </a:r>
            <a:r>
              <a:rPr lang="ru-RU" dirty="0" smtClean="0">
                <a:solidFill>
                  <a:srgbClr val="002060"/>
                </a:solidFill>
              </a:rPr>
              <a:t> развивать устойчивый интерес к окружающему миру, расширять словарный запас.</a:t>
            </a:r>
          </a:p>
          <a:p>
            <a:r>
              <a:rPr lang="ru-RU" u="sng" dirty="0" smtClean="0">
                <a:solidFill>
                  <a:srgbClr val="002060"/>
                </a:solidFill>
              </a:rPr>
              <a:t>Воспитательные:</a:t>
            </a:r>
            <a:r>
              <a:rPr lang="ru-RU" dirty="0" smtClean="0">
                <a:solidFill>
                  <a:srgbClr val="002060"/>
                </a:solidFill>
              </a:rPr>
              <a:t> воспитывать у детей бережное и чуткое отношение к природе.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atherineasquithgallery.com/uploads/posts/2021-02/1613686275_14-p-fon-dlya-prezentatsii-nasekomie-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56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14362"/>
            <a:ext cx="6500858" cy="4917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Задачи для родителей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428742"/>
            <a:ext cx="6257940" cy="310872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Вовлечение родителей в совместную деятельность с детьми.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Участия в мероприятиях ЦДТ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Пополнение предметов развивающей среды  экологического содержания.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atherineasquithgallery.com/uploads/posts/2021-02/1613686275_14-p-fon-dlya-prezentatsii-nasekomie-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85800"/>
            <a:ext cx="5757874" cy="4286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Задачи для педагогов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428742"/>
            <a:ext cx="6286544" cy="292895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Развивать у родителей желание к совместной творческой деятельности с детьми, по изготовлению мини – музея «Удивительный мир насекомых!»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Продолжать работу по установлению партнёрских отношений с родителями  и привлечению их к совместной деятельности, к проектной деятельности с участием родителей и детей.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oformi-foto.ru/png_tmp/251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214296"/>
            <a:ext cx="4500594" cy="142876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Сроки реализации проекта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428742"/>
            <a:ext cx="4143404" cy="314327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4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Кратко срочный: </a:t>
            </a:r>
          </a:p>
          <a:p>
            <a:pPr>
              <a:buNone/>
            </a:pPr>
            <a:r>
              <a:rPr lang="ru-RU" sz="4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три           недели  </a:t>
            </a:r>
            <a:endParaRPr lang="ru-RU" sz="4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489</Words>
  <Application>Microsoft Office PowerPoint</Application>
  <PresentationFormat>Экран (16:9)</PresentationFormat>
  <Paragraphs>95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Comic Sans MS</vt:lpstr>
      <vt:lpstr>Consolas</vt:lpstr>
      <vt:lpstr>Times New Roman</vt:lpstr>
      <vt:lpstr>Wingdings</vt:lpstr>
      <vt:lpstr>Тема Office</vt:lpstr>
      <vt:lpstr> Удивительный  мир   насекомых!</vt:lpstr>
      <vt:lpstr>Презентация PowerPoint</vt:lpstr>
      <vt:lpstr>Актуальность </vt:lpstr>
      <vt:lpstr>Участники проекта</vt:lpstr>
      <vt:lpstr>Цель проекта </vt:lpstr>
      <vt:lpstr>Задачи проекта для детей</vt:lpstr>
      <vt:lpstr>Задачи для родителей </vt:lpstr>
      <vt:lpstr>Задачи для педагогов </vt:lpstr>
      <vt:lpstr>Сроки реализации проекта </vt:lpstr>
      <vt:lpstr>Вид проекта </vt:lpstr>
      <vt:lpstr>Итоги проекта </vt:lpstr>
      <vt:lpstr>Основной  этап </vt:lpstr>
      <vt:lpstr>Заключительный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</vt:lpstr>
      <vt:lpstr>Презентация PowerPoint</vt:lpstr>
      <vt:lpstr>Продукт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Афонина Юлия</cp:lastModifiedBy>
  <cp:revision>38</cp:revision>
  <dcterms:created xsi:type="dcterms:W3CDTF">2022-03-27T10:50:12Z</dcterms:created>
  <dcterms:modified xsi:type="dcterms:W3CDTF">2024-03-11T18:00:08Z</dcterms:modified>
</cp:coreProperties>
</file>