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FD749A-A745-44BE-B833-5B6C3E6DB9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2A9321-E7A4-4DA8-9B7E-985D83CFFC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1571612"/>
            <a:ext cx="5786478" cy="286816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Учет индивидуальных особенностей учащихся в организации урока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5572140"/>
            <a:ext cx="5114778" cy="6012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 Антипова Т.В.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ВВЕДЕНИЕ: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5312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В условиях современного общего образования на основе требований ФГОС разработаны учебные программы, которые направлены на формирования учебных компетенций у учащихся условно здоровых, хорошо владеющего государственным языком, с сохранными  функциями высшей нервной деятельности и интеллекта, мотивированных и с ведущий учебным видом деятельности. Исходя из наблюдений  за уровнем подготовки детей к школе и к обучению их в среднем звене, большинство педагогов отмечают, что детей с трудностями в обучении становиться больше, а детям с высоким интеллектуальным потенциалом тяжело развиваться в условиях усредненных программ в одном темпе со всем классом. Исходя  из поставленной проблемы, психологи, методисты опытные учителя рекомендуют планировать  урок с учётом индивидуальных  особенностей учащихся.        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Учет индивидуальных особенностей учащегося —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 уважительно-активное, целеустремленное и наиболее целесообразное для данного обучаемого применение различных воздействий. Поддерживая стремление обучаемого к самореализации и самоутверждению, педагог может способствовать развитию у него необходимых личностных качеств, овладению знаниями, навыками,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умениями.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Исходя из определения для учащихся, имеющих трудности в обучении или потребности в интенсивном углубленном усвоении знаний, должны обучаться по индивидуальным программам которые учитывают: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уровень психического развития учащегося; 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уровень интеллектуального развития;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уровень физического развития и здоровья;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ведущий вид деятельности;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культурные особенности, навыки владения государственным языком, семейные устои;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мотивацию;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темп развития.</a:t>
            </a:r>
          </a:p>
          <a:p>
            <a:pPr marL="457200" indent="-457200"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</a:p>
          <a:p>
            <a:pPr marL="457200" indent="-457200">
              <a:buAutoNum type="arabicParenR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143900" cy="4846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учёта индивидуальных особенностей учащихся в усвоении школьной программы влечёт за собой вопрос: как всё это осуществить организационно? В современной школе, где один учитель одновременно занимается с большой группой учащихся в 25-30 человек, это и является узловой проблемой в достижении высокого процента качества обучения и усвоения образовательных программ.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вариантов учета индивидуальных особенностей учащихся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дифференциация обучения, т. 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выделение групп учащихся в классе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основе их отдельных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сходных особенностей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комплексов этих особенностей для обучения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нескольким разноуровневым комплексам заданий.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7239000" cy="53719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 в организации урока.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5248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Традиционный урок – это когда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работает для всех, со всеми, спрашивает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всех, дает задание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жесткой регламентацией времени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всех. А еще детей и надо оценить. Каждый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осознает и испытывает на практике трудность работы со всеми как " с одним", понимает, что дети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разному воспринимают новый материал, имеют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разный темп деятельности, по-разному "включаются в работу", по-разному переключаются на новый вид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ata3.proshkolu.ru/content/media/pic/std/3000000/2285000/2284468-2a57f769c47d66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143380"/>
            <a:ext cx="3214710" cy="241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при планировании уроков следует учитывать: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Уровень подготовки учащихся ранее усвоенных знаний.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На всех уроках, кроме уроков по итоговому контролю всегда должны присутствовать задания на повторение, особенно тех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которые войдут в основу изучения новой темы. Обычно материал на повторение дается в первой трети урока. На этом этапе активно можно включать в работу учащихся даже с очень низким уровнем усвоения знаний. На электронную доску вывешиваю правила, алгоритмы, памятки,  опорные схемы. Задания даются сначала средние по сложности, которые выполняются по выведенным правилам и алгоритмам, затем легкие, без использования алгоритма, а далее более сложного уровня с обязательным внешним проговариванием. На этапе  изучения нового материала, использованные ранее  алгоритмы дополняются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усложняются.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этапе закрепления и проведения промежуточного контроля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С/Р,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тестов, П/Р) могут использоваться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карточки с заданиями, при этом выбор  уровня сложности задания выбирается учителем или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учащимся, в некоторых случаях разрешается пользоваться памятками, справочниками.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уроках итогового контроля даются задания на проверку минимального базового и среднего уровня знаний , а также задания повышенного уровня сложности в качестве дополнительного.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Количественно – качественный состав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учитывается при составлении плана посадки: мотивированный ученик сидит с немотивированным, успевающий с неуспевающим, русскоговорящий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билингвом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слабослышащие и слабовидящие впереди,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меланхоликами,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нурезом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двери. Данный подход помогает наладить дисциплину в классе и усреднить уровень усвоения знаний за счет самоконтроля (проверь себя, сравни с доской, сравни с работой соседа), взаимоконтроля, работы в парах, «сделал сам помоги соседу».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Уровень сложности учебного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Некоторые темы по предметам включают в себя комплекс новых правил и алгоритмов. Существует два подхода: фронтальный и в дифференцированных группах. При фронтальном объяснение дается всему классу, закрепление идет в работе над заданием с комментированием,  начиная с сильного учащегося, заканчивая слабым. В дифференцированных группах после объяснения учителя,  сильные учащиеся работают по эталону (образцам) в своём темпе, слабые учащиеся с учителем по алгоритму с контролем на каждом пункте алгоритма, сверяясь с эталоном.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Преимущества учета индивидуальных особенностей учащихся при дифференцированном подходе к учебному процессу на уроке: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Положительные стороны :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сильным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учащимся можно уделить время; 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слабым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учащимся можно уделить внимание и контроль;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создается ситуация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успеха, повышается самооценка у слабого); 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повышается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уровень мотивации у сильных учеников 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Условия эффективности: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сотрудничество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учителя и ученика;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возможность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выбора учеником заданий различной трудности;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возможность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выбора учителем форм контрольной процедуры;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учет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временного фактора в зависимости от индивидуальных особенностей ученика;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тематический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учет знаний;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использование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метода малых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групп, работа в паре;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логическая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обусловленность и своевременность контроля;</a:t>
            </a:r>
          </a:p>
          <a:p>
            <a:pPr lvl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гарантирование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ученику права на повышение оценки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Способы дифференциации предполагают: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дифференциацию содержания учебных заданий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 уровню творчества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 уровню трудности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 объёму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использование разных способов организации деятельности детей, при этом содержание заданий является единым, а работа дифференцируется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степени самостоятельности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 степени и характеру помощи учащимся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 характеру учебных действий.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6" name="AutoShape 2" descr="https://1.bp.blogspot.com/-V3hZb9ow_gE/XUFwma7vnWI/AAAAAAACQnU/b4yHDA8SD7MqG3KRX2S_Km6IIxmSjkFcQCLcBGAs/s1600/%25D0%25A3%25D0%25BF%25D1%2580%25D0%25B0%25D0%25B6%25D0%25BD%25D0%25B5%25D0%25BD%25D0%25B8%25D0%25B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fsd.multiurok.ru/viewImage.php?image=http://pushkareva.ucoz.ru/_ph/1/912295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143380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259</TotalTime>
  <Words>806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Учет индивидуальных особенностей учащихся в организации урока</vt:lpstr>
      <vt:lpstr>ВВЕДЕНИЕ:</vt:lpstr>
      <vt:lpstr>Слайд 3</vt:lpstr>
      <vt:lpstr>Слайд 4</vt:lpstr>
      <vt:lpstr>Дифференцированный подход в организации урока.</vt:lpstr>
      <vt:lpstr>Слайд 6</vt:lpstr>
      <vt:lpstr>Слайд 7</vt:lpstr>
      <vt:lpstr>Преимущества учета индивидуальных особенностей учащихся при дифференцированном подходе к учебному процессу на уроке: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индивидуальных особенностей учащихся в организации урока</dc:title>
  <dc:creator>Пользователь Windows</dc:creator>
  <cp:lastModifiedBy>Пользователь Windows</cp:lastModifiedBy>
  <cp:revision>3</cp:revision>
  <dcterms:created xsi:type="dcterms:W3CDTF">2023-11-23T17:39:41Z</dcterms:created>
  <dcterms:modified xsi:type="dcterms:W3CDTF">2023-11-23T21:59:41Z</dcterms:modified>
</cp:coreProperties>
</file>