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BDE6-9C7F-443D-8F56-8A7A99D333CB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DD8F282-3FDE-43F0-B76A-B895B5F55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BDE6-9C7F-443D-8F56-8A7A99D333CB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F282-3FDE-43F0-B76A-B895B5F55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BDE6-9C7F-443D-8F56-8A7A99D333CB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F282-3FDE-43F0-B76A-B895B5F55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BDE6-9C7F-443D-8F56-8A7A99D333CB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DD8F282-3FDE-43F0-B76A-B895B5F55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BDE6-9C7F-443D-8F56-8A7A99D333CB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F282-3FDE-43F0-B76A-B895B5F557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BDE6-9C7F-443D-8F56-8A7A99D333CB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F282-3FDE-43F0-B76A-B895B5F55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BDE6-9C7F-443D-8F56-8A7A99D333CB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DD8F282-3FDE-43F0-B76A-B895B5F557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BDE6-9C7F-443D-8F56-8A7A99D333CB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F282-3FDE-43F0-B76A-B895B5F55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BDE6-9C7F-443D-8F56-8A7A99D333CB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F282-3FDE-43F0-B76A-B895B5F55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BDE6-9C7F-443D-8F56-8A7A99D333CB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F282-3FDE-43F0-B76A-B895B5F557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BDE6-9C7F-443D-8F56-8A7A99D333CB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D8F282-3FDE-43F0-B76A-B895B5F557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C9BBDE6-9C7F-443D-8F56-8A7A99D333CB}" type="datetimeFigureOut">
              <a:rPr lang="ru-RU" smtClean="0"/>
              <a:pPr/>
              <a:t>20.11.2019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DD8F282-3FDE-43F0-B76A-B895B5F557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2571744"/>
            <a:ext cx="8458200" cy="207170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«У БАБУШКИ В ДЕРЕВНЕ»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цель: пополнение номинативного словаря,    словаря звукоподражаний, развитие слухового и зрительного внимания.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714356"/>
            <a:ext cx="8458200" cy="1214446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ЛЕКСИЧЕСКАЯ ТЕМА: «ДОМАШНИЕ ПТИЦЫ»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5572164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Ваше пожелание.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86446" y="1500174"/>
            <a:ext cx="3143272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1" y="500043"/>
            <a:ext cx="6143668" cy="516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Ваше пожелание.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1571612"/>
            <a:ext cx="3286116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ртинки животных - Петух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42852"/>
            <a:ext cx="6143668" cy="6246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5429256" y="4429132"/>
            <a:ext cx="3357586" cy="2000264"/>
          </a:xfrm>
          <a:prstGeom prst="wedgeRoundRectCallout">
            <a:avLst>
              <a:gd name="adj1" fmla="val -20833"/>
              <a:gd name="adj2" fmla="val 68897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Вот наш Петя-петушок.</a:t>
            </a:r>
          </a:p>
          <a:p>
            <a:pPr algn="ctr"/>
            <a:r>
              <a:rPr lang="ru-RU" b="1" dirty="0" smtClean="0"/>
              <a:t>Есть у Пети гребешок,</a:t>
            </a:r>
          </a:p>
          <a:p>
            <a:pPr algn="ctr"/>
            <a:r>
              <a:rPr lang="ru-RU" b="1" dirty="0" smtClean="0"/>
              <a:t>Разноцветный хвост у Пети, Петю очень любят дети.</a:t>
            </a:r>
            <a:endParaRPr lang="ru-RU" b="1" dirty="0"/>
          </a:p>
        </p:txBody>
      </p:sp>
      <p:sp>
        <p:nvSpPr>
          <p:cNvPr id="4" name="Облако 3"/>
          <p:cNvSpPr/>
          <p:nvPr/>
        </p:nvSpPr>
        <p:spPr>
          <a:xfrm>
            <a:off x="6357950" y="1285860"/>
            <a:ext cx="2500330" cy="1200152"/>
          </a:xfrm>
          <a:prstGeom prst="cloud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КУ-КА-РЕ-КУ…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ртинки животных - Куриц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57167"/>
            <a:ext cx="5572164" cy="5512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5643570" y="3500438"/>
            <a:ext cx="3143272" cy="2857520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Курочка-хохлатка</a:t>
            </a:r>
          </a:p>
          <a:p>
            <a:pPr algn="ctr"/>
            <a:r>
              <a:rPr lang="ru-RU" sz="2000" b="1" dirty="0" smtClean="0"/>
              <a:t>Зернышки клюет.</a:t>
            </a:r>
          </a:p>
          <a:p>
            <a:pPr algn="ctr"/>
            <a:r>
              <a:rPr lang="ru-RU" sz="2000" b="1" dirty="0" smtClean="0"/>
              <a:t>Курочка-хохлатка</a:t>
            </a:r>
          </a:p>
          <a:p>
            <a:pPr algn="ctr"/>
            <a:r>
              <a:rPr lang="ru-RU" sz="2000" b="1" dirty="0" smtClean="0"/>
              <a:t>Детушек зовет:</a:t>
            </a:r>
          </a:p>
          <a:p>
            <a:pPr algn="ctr"/>
            <a:r>
              <a:rPr lang="ru-RU" sz="2000" b="1" dirty="0" smtClean="0"/>
              <a:t>«</a:t>
            </a:r>
            <a:r>
              <a:rPr lang="ru-RU" sz="2000" b="1" dirty="0" err="1" smtClean="0"/>
              <a:t>Ко-ко-ко</a:t>
            </a:r>
            <a:r>
              <a:rPr lang="ru-RU" sz="2000" b="1" dirty="0" smtClean="0"/>
              <a:t>, ребятки,</a:t>
            </a:r>
          </a:p>
          <a:p>
            <a:pPr algn="ctr"/>
            <a:r>
              <a:rPr lang="ru-RU" sz="2000" b="1" dirty="0" smtClean="0"/>
              <a:t>Зернышки нашла!»</a:t>
            </a:r>
          </a:p>
          <a:p>
            <a:pPr algn="ctr"/>
            <a:r>
              <a:rPr lang="ru-RU" sz="2000" b="1" dirty="0" smtClean="0"/>
              <a:t>Желтые цыплятки</a:t>
            </a:r>
          </a:p>
          <a:p>
            <a:pPr algn="ctr"/>
            <a:r>
              <a:rPr lang="ru-RU" sz="2000" b="1" dirty="0"/>
              <a:t>М</a:t>
            </a:r>
            <a:r>
              <a:rPr lang="ru-RU" sz="2000" b="1" dirty="0" smtClean="0"/>
              <a:t>чатся со двора.</a:t>
            </a:r>
            <a:endParaRPr lang="ru-RU" sz="2000" b="1" dirty="0"/>
          </a:p>
        </p:txBody>
      </p:sp>
      <p:sp>
        <p:nvSpPr>
          <p:cNvPr id="4" name="Облако 3"/>
          <p:cNvSpPr/>
          <p:nvPr/>
        </p:nvSpPr>
        <p:spPr>
          <a:xfrm>
            <a:off x="5929322" y="357166"/>
            <a:ext cx="2500330" cy="1143008"/>
          </a:xfrm>
          <a:prstGeom prst="cloud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КО –КО –КО…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ртинки животных - Цыпленок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1571612"/>
            <a:ext cx="4586001" cy="4757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кругленная прямоугольная выноска 2"/>
          <p:cNvSpPr/>
          <p:nvPr/>
        </p:nvSpPr>
        <p:spPr>
          <a:xfrm>
            <a:off x="357158" y="214290"/>
            <a:ext cx="3000396" cy="1857388"/>
          </a:xfrm>
          <a:prstGeom prst="wedgeRoundRect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Весь я золотистый,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>Мягкий и пушистый.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>Я у курицы -  ребёнок,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>А зовут </a:t>
            </a:r>
            <a:r>
              <a:rPr lang="ru-RU" b="1" dirty="0" smtClean="0"/>
              <a:t>меня цыплёнок</a:t>
            </a:r>
            <a:endParaRPr lang="ru-RU" b="1" dirty="0"/>
          </a:p>
        </p:txBody>
      </p:sp>
      <p:sp>
        <p:nvSpPr>
          <p:cNvPr id="5" name="Облако 4"/>
          <p:cNvSpPr/>
          <p:nvPr/>
        </p:nvSpPr>
        <p:spPr>
          <a:xfrm>
            <a:off x="3357554" y="3000372"/>
            <a:ext cx="2071702" cy="1428760"/>
          </a:xfrm>
          <a:prstGeom prst="cloud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ПИ-ПИ-ПИ…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ртинки животных - Петух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14290"/>
            <a:ext cx="3857652" cy="4317440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3" name="Рисунок 2" descr="Картинки животных - Курица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714356"/>
            <a:ext cx="3286148" cy="3786214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</p:pic>
      <p:pic>
        <p:nvPicPr>
          <p:cNvPr id="4" name="Рисунок 3" descr="Картинки животных - Цыпленок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9" y="3786190"/>
            <a:ext cx="2428892" cy="2685658"/>
          </a:xfrm>
          <a:prstGeom prst="rect">
            <a:avLst/>
          </a:prstGeom>
          <a:noFill/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Петушок с семьей. Ушинский Константин Дмитриевич Сказки для 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3571876"/>
            <a:ext cx="4762500" cy="2343151"/>
          </a:xfrm>
          <a:prstGeom prst="rect">
            <a:avLst/>
          </a:prstGeom>
          <a:noFill/>
        </p:spPr>
      </p:pic>
      <p:pic>
        <p:nvPicPr>
          <p:cNvPr id="3" name="Picture 2" descr="Ваше пожелание.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0"/>
            <a:ext cx="3143272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225</TotalTime>
  <Words>70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        «У БАБУШКИ В ДЕРЕВНЕ»   цель: пополнение номинативного словаря,    словаря звукоподражаний, развитие слухового и зрительного внимания.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«У БАБУШКИ В ДЕРЕВНЕ»</dc:title>
  <dc:creator>User</dc:creator>
  <cp:lastModifiedBy>user</cp:lastModifiedBy>
  <cp:revision>24</cp:revision>
  <dcterms:created xsi:type="dcterms:W3CDTF">2014-11-06T19:49:00Z</dcterms:created>
  <dcterms:modified xsi:type="dcterms:W3CDTF">2019-11-20T17:09:38Z</dcterms:modified>
</cp:coreProperties>
</file>