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79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318728" cy="30117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Табурет</a:t>
            </a:r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«начальное моделирование и конструирование»</a:t>
            </a:r>
            <a:endParaRPr lang="ru-RU" sz="3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643314"/>
            <a:ext cx="6072230" cy="2643206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выполнил: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Поляков Леонид,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13 лет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учащийся 8 класса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МОУ «Григорьевская ООШ»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Полякова Светлана Сергеевна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первой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МОУ «Григорьевская ООШ»  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7518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2857496"/>
            <a:ext cx="2209800" cy="2179320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Светлана\Pictures\2019-2020\2020-02-09 17.28.4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 Так получился первый квадрат, аналогично делаем второй квадрат</a:t>
            </a:r>
            <a:endParaRPr lang="ru-RU" sz="1600" dirty="0"/>
          </a:p>
        </p:txBody>
      </p:sp>
      <p:pic>
        <p:nvPicPr>
          <p:cNvPr id="11269" name="Picture 5" descr="C:\Users\Светлана\Pictures\2019-2020\2020-02-09 17.30.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1267" name="Picture 3" descr="C:\Users\Светлана\Pictures\2019-2020\2020-02-09 17.30.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ветлана\Pictures\2019-2020\2020-02-09 17.38.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2291" name="Picture 3" descr="C:\Users\Светлана\Pictures\2019-2020\2020-02-09 17.39.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Соединяем квадраты между собой</a:t>
            </a:r>
            <a:endParaRPr lang="ru-RU" sz="1600" dirty="0"/>
          </a:p>
        </p:txBody>
      </p:sp>
      <p:pic>
        <p:nvPicPr>
          <p:cNvPr id="13314" name="Picture 2" descr="C:\Users\Светлана\Pictures\2019-2020\2020-02-09 17.41.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3315" name="Picture 3" descr="C:\Users\Светлана\Pictures\2019-2020\2020-02-09 17.41.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ветлана\Pictures\2019-2020\2020-02-09 17.43.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4339" name="Picture 3" descr="C:\Users\Светлана\Pictures\2019-2020\2020-02-09 17.45.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ветлана\Pictures\2019-2020\2020-02-09 17.45.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5363" name="Picture 3" descr="C:\Users\Светлана\Pictures\2019-2020\2020-02-09 17.49.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Осталось добавить только нижние ножки и прикрепить сиденье</a:t>
            </a:r>
            <a:endParaRPr lang="ru-RU" sz="1600" dirty="0"/>
          </a:p>
        </p:txBody>
      </p:sp>
      <p:pic>
        <p:nvPicPr>
          <p:cNvPr id="16386" name="Picture 2" descr="C:\Users\Светлана\Pictures\2019-2020\2020-02-09 17.52.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026" name="Picture 2" descr="C:\Users\Светлана\Pictures\2019-2020\2020-02-09 19.09.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Табурет для дома готов!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6120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85992"/>
            <a:ext cx="7772400" cy="2786082"/>
          </a:xfrm>
        </p:spPr>
        <p:txBody>
          <a:bodyPr>
            <a:normAutofit lnSpcReduction="1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/>
              <a:t>Общие затраты  </a:t>
            </a:r>
            <a:r>
              <a:rPr lang="ru-RU" dirty="0" smtClean="0"/>
              <a:t>на покупку соединителей составили </a:t>
            </a:r>
          </a:p>
          <a:p>
            <a:pPr algn="ctr"/>
            <a:r>
              <a:rPr lang="ru-RU" b="1" dirty="0" smtClean="0"/>
              <a:t>276 рублей</a:t>
            </a:r>
            <a:r>
              <a:rPr lang="ru-RU" dirty="0" smtClean="0"/>
              <a:t>, остальные детали и инструмент был</a:t>
            </a:r>
          </a:p>
          <a:p>
            <a:pPr algn="ctr"/>
            <a:r>
              <a:rPr lang="ru-RU" dirty="0" smtClean="0"/>
              <a:t>у меня дома.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/>
              <a:t>Общее время изготовления табурета – 4 часа</a:t>
            </a:r>
          </a:p>
          <a:p>
            <a:pPr algn="ctr"/>
            <a:r>
              <a:rPr lang="ru-RU" dirty="0" smtClean="0"/>
              <a:t>(подготовка и нарезка труб, обработка заготовки </a:t>
            </a:r>
          </a:p>
          <a:p>
            <a:pPr algn="ctr"/>
            <a:r>
              <a:rPr lang="ru-RU" dirty="0" smtClean="0"/>
              <a:t>сиденья из фанеры).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/>
              <a:t>Время для спаивания труб с соединителями - 30 минут.</a:t>
            </a:r>
          </a:p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400052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85852" y="214290"/>
            <a:ext cx="6858048" cy="4286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714356"/>
            <a:ext cx="2462202" cy="5143536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изготовления «Табурета» понадобятся: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Полипропиленовые трубки,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Полипропиленовые соединители ( уголки, тройники, заглушки),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Ножницы по резке пластиковых труб,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Паяльник для спайки полипропиленовых труб,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Рулетка, карандаш, измерительный уголок,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Доска из фанеры,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Саморезы</a:t>
            </a:r>
            <a:r>
              <a:rPr lang="ru-RU" sz="1600" dirty="0" smtClean="0"/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Шуруповерт</a:t>
            </a:r>
            <a:r>
              <a:rPr lang="ru-RU" sz="1600" dirty="0" smtClean="0"/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Шкурка для шлифовки</a:t>
            </a:r>
          </a:p>
          <a:p>
            <a:endParaRPr lang="ru-RU" sz="1600" dirty="0"/>
          </a:p>
        </p:txBody>
      </p:sp>
      <p:pic>
        <p:nvPicPr>
          <p:cNvPr id="1027" name="Picture 3" descr="C:\Users\Светлана\Pictures\2019-2020\2020-02-09 16.06.4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786190"/>
            <a:ext cx="2714644" cy="238601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Сначала нарезаем по размеру трубки: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 шт.-28 см.,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шт. – 16 см.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начинаем склеивать все детали между собой.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лана\Pictures\2019-2020\2020-02-09 17.08.2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428860" y="285728"/>
            <a:ext cx="5643602" cy="4286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000240"/>
            <a:ext cx="2247888" cy="335758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Паяльник работает от электросети  мощностью 220Вват, поэтому необходимо соблюдать правила техники безопасности при работе с электроприборами.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Светлана\Pictures\2019-2020\2020-02-09 17.17.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29000"/>
            <a:ext cx="1747822" cy="3571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928802"/>
            <a:ext cx="3071834" cy="307930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Размеры табурета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Ширина 30х30 см.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высота – 44 см,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Ширина сидения 33х33см.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ветлана\Pictures\2019-2020\2020-02-09 17.21.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5374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Нагреваем детали и соединяем их между собой</a:t>
            </a:r>
            <a:endParaRPr lang="ru-RU" sz="1600" dirty="0"/>
          </a:p>
        </p:txBody>
      </p:sp>
      <p:pic>
        <p:nvPicPr>
          <p:cNvPr id="5122" name="Picture 2" descr="C:\Users\Светлана\Pictures\2019-2020\2020-02-09 17.21.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ветлана\Pictures\2019-2020\2020-02-09 17.26.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4660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000240"/>
            <a:ext cx="2462202" cy="3007865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170" name="Picture 2" descr="C:\Users\Светлана\Pictures\2019-2020\2020-02-09 17.26.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Светлана\Pictures\2019-2020\2020-02-09 17.26.4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228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 2</vt:lpstr>
      <vt:lpstr>Поток</vt:lpstr>
      <vt:lpstr>Табурет «начальное моделирование и конструирование»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Так получился первый квадрат, аналогично делаем второй квадрат</vt:lpstr>
      <vt:lpstr>Презентация PowerPoint</vt:lpstr>
      <vt:lpstr>Соединяем квадраты между собой</vt:lpstr>
      <vt:lpstr>Презентация PowerPoint</vt:lpstr>
      <vt:lpstr>Презентация PowerPoint</vt:lpstr>
      <vt:lpstr>Осталось добавить только нижние ножки и прикрепить сиденье</vt:lpstr>
      <vt:lpstr>Табурет для дома готов! </vt:lpstr>
      <vt:lpstr>Презентация PowerPoint</vt:lpstr>
      <vt:lpstr>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HP</cp:lastModifiedBy>
  <cp:revision>16</cp:revision>
  <dcterms:created xsi:type="dcterms:W3CDTF">2019-02-14T13:27:58Z</dcterms:created>
  <dcterms:modified xsi:type="dcterms:W3CDTF">2024-03-30T20:22:18Z</dcterms:modified>
</cp:coreProperties>
</file>