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09601"/>
            <a:ext cx="9144000" cy="4267200"/>
          </a:xfrm>
        </p:spPr>
        <p:txBody>
          <a:bodyPr/>
          <a:lstStyle/>
          <a:p>
            <a:r>
              <a:rPr lang="ru-RU" sz="3200" b="1" i="1" dirty="0">
                <a:solidFill>
                  <a:schemeClr val="tx1"/>
                </a:solidFill>
                <a:effectLst/>
              </a:rPr>
              <a:t>«Технология работы с детьми мигрантов младшего школьного возраста: адаптация и обучение русскому языку»</a:t>
            </a:r>
            <a:r>
              <a:rPr lang="ru-RU" dirty="0">
                <a:solidFill>
                  <a:schemeClr val="tx1"/>
                </a:solidFill>
                <a:effectLst/>
              </a:rPr>
              <a:t/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7232848" cy="1428328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начальных классов: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Воронкова Юлия Викторовна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МБОУ «СОШ № 1» г. </a:t>
            </a:r>
            <a:r>
              <a:rPr lang="ru-RU" dirty="0" err="1" smtClean="0">
                <a:solidFill>
                  <a:schemeClr val="tx1"/>
                </a:solidFill>
              </a:rPr>
              <a:t>Тарко</a:t>
            </a:r>
            <a:r>
              <a:rPr lang="ru-RU" dirty="0" smtClean="0">
                <a:solidFill>
                  <a:schemeClr val="tx1"/>
                </a:solidFill>
              </a:rPr>
              <a:t>-Сале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6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Дети мигрантов – это дети с особыми образовательными потребностями, нуждающиеся в своевременном содействии, помощи, </a:t>
            </a:r>
            <a:r>
              <a:rPr lang="ru-RU" dirty="0" smtClean="0">
                <a:solidFill>
                  <a:schemeClr val="tx1"/>
                </a:solidFill>
              </a:rPr>
              <a:t>поддержке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сопровождении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026" name="Picture 2" descr="https://avatars.mds.yandex.net/i?id=5e049c1f7e91098ce2a3986c1335b6827a3b14f3-1064029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4572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56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Сотрудничество детей на уроке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CER\Downloads\image-11-02-24-08-11-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4795"/>
            <a:ext cx="2842983" cy="21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ownloads\image-11-02-24-08-11-1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84795"/>
            <a:ext cx="2854394" cy="214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ownloads\image-11-02-24-08-11-1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55" y="3933056"/>
            <a:ext cx="3329712" cy="24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ER\Downloads\image-11-02-24-08-11-1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84" y="3933056"/>
            <a:ext cx="3415074" cy="256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CER\Downloads\image-11-02-24-08-1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91" y="1545947"/>
            <a:ext cx="2854394" cy="214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2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8229600" cy="1600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Консультативная работа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CER\Downloads\image-11-02-24-08-11-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1962560" cy="26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ownloads\image-11-02-24-08-11-1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09495"/>
            <a:ext cx="3552677" cy="266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R\Downloads\image-11-02-24-08-11-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28800"/>
            <a:ext cx="1980470" cy="26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CER\Downloads\image-11-02-24-08-11-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26644"/>
            <a:ext cx="1762535" cy="235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CER\Downloads\image-11-02-24-08-11-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38" y="4406131"/>
            <a:ext cx="1793304" cy="23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CER\Downloads\image-11-02-24-08-11-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06974"/>
            <a:ext cx="1818544" cy="242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CER\Downloads\image-11-02-24-08-11-5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0"/>
          <a:stretch/>
        </p:blipFill>
        <p:spPr bwMode="auto">
          <a:xfrm>
            <a:off x="6408949" y="4426643"/>
            <a:ext cx="2735052" cy="230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88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  <a:effectLst/>
              </a:rPr>
              <a:t>У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пражнения </a:t>
            </a:r>
            <a:r>
              <a:rPr lang="ru-RU" sz="2800" dirty="0">
                <a:solidFill>
                  <a:schemeClr val="tx1"/>
                </a:solidFill>
                <a:effectLst/>
              </a:rPr>
              <a:t>с лексическими единицами и грамматическими формами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словообразовательные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(найдите корень и подберите однокоренные слова).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преобразование из слова в словосочетание, из словосочетания в предложение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(подберите к данному существительному прилагательное, к данному прилагательному существительное, подберите к данному глаголу существительное по образцу: читать  - что?, встретиться  - с кем?, рисовать – чем? и т.п.),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слова в контексте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(опишите картинку, используя данные слова, расскажите о семье, используя данные слова, составьте предложение с данным словом.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600200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effectLst/>
              </a:rPr>
              <a:t>Правила-инструкции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143330"/>
              </p:ext>
            </p:extLst>
          </p:nvPr>
        </p:nvGraphicFramePr>
        <p:xfrm>
          <a:off x="683568" y="1628800"/>
          <a:ext cx="7992887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2887"/>
              </a:tblGrid>
              <a:tr h="753009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 людях и животных мы спрашиваем кто? (одушевленные)</a:t>
                      </a:r>
                    </a:p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 вещах мы спрашиваем что?(неодушевленные)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0" marR="73660" marT="0" marB="0"/>
                </a:tc>
              </a:tr>
              <a:tr h="1528254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О мальчике, мужчине говорим он, а о девочке, женщине – она.</a:t>
                      </a:r>
                    </a:p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По-русски говорят:</a:t>
                      </a:r>
                    </a:p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мальчик прочитал, но девочка прочитала;</a:t>
                      </a:r>
                    </a:p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мальчик крепкий, смелый, но девочка милая, </a:t>
                      </a:r>
                      <a:r>
                        <a:rPr lang="ru-RU" sz="1600" dirty="0" err="1">
                          <a:effectLst/>
                        </a:rPr>
                        <a:t>воспитаннаяя</a:t>
                      </a:r>
                      <a:r>
                        <a:rPr lang="ru-RU" sz="1600" dirty="0">
                          <a:effectLst/>
                        </a:rPr>
                        <a:t>, нежная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0" marR="73660" marT="0" marB="0"/>
                </a:tc>
              </a:tr>
              <a:tr h="1140630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Выучи и запомни!</a:t>
                      </a:r>
                    </a:p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Девочка говорит: «Я видела», мальчик говорит: «Я видел»;</a:t>
                      </a:r>
                    </a:p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девочка говорит: «Я знала», мальчик говорит: «Я знал»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0" marR="73660" marT="0" marB="0"/>
                </a:tc>
              </a:tr>
              <a:tr h="1474651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Правильное произношение!</a:t>
                      </a:r>
                    </a:p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что[</a:t>
                      </a:r>
                      <a:r>
                        <a:rPr lang="ru-RU" sz="1600" dirty="0" err="1">
                          <a:effectLst/>
                        </a:rPr>
                        <a:t>шт</a:t>
                      </a:r>
                      <a:r>
                        <a:rPr lang="ru-RU" sz="1600" dirty="0">
                          <a:effectLst/>
                        </a:rPr>
                        <a:t>]       чтобы[</a:t>
                      </a:r>
                      <a:r>
                        <a:rPr lang="ru-RU" sz="1600" dirty="0" err="1">
                          <a:effectLst/>
                        </a:rPr>
                        <a:t>шт</a:t>
                      </a:r>
                      <a:r>
                        <a:rPr lang="ru-RU" sz="1600" dirty="0">
                          <a:effectLst/>
                        </a:rPr>
                        <a:t>]         его[в]          скворечник [</a:t>
                      </a:r>
                      <a:r>
                        <a:rPr lang="ru-RU" sz="1600" dirty="0" err="1">
                          <a:effectLst/>
                        </a:rPr>
                        <a:t>шн</a:t>
                      </a:r>
                      <a:r>
                        <a:rPr lang="ru-RU" sz="1600" dirty="0">
                          <a:effectLst/>
                        </a:rPr>
                        <a:t>]                      </a:t>
                      </a:r>
                    </a:p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яичница  [</a:t>
                      </a:r>
                      <a:r>
                        <a:rPr lang="ru-RU" sz="1600" dirty="0" err="1">
                          <a:effectLst/>
                        </a:rPr>
                        <a:t>шн</a:t>
                      </a:r>
                      <a:r>
                        <a:rPr lang="ru-RU" sz="1600" dirty="0">
                          <a:effectLst/>
                        </a:rPr>
                        <a:t>]            кафе [</a:t>
                      </a:r>
                      <a:r>
                        <a:rPr lang="ru-RU" sz="1600" dirty="0" err="1">
                          <a:effectLst/>
                        </a:rPr>
                        <a:t>фэ</a:t>
                      </a:r>
                      <a:r>
                        <a:rPr lang="ru-RU" sz="1600" dirty="0">
                          <a:effectLst/>
                        </a:rPr>
                        <a:t>]              свитер[тэ]             шоссе[ </a:t>
                      </a:r>
                      <a:r>
                        <a:rPr lang="ru-RU" sz="1600" dirty="0" err="1">
                          <a:effectLst/>
                        </a:rPr>
                        <a:t>сэ</a:t>
                      </a:r>
                      <a:r>
                        <a:rPr lang="ru-RU" sz="1600" dirty="0">
                          <a:effectLst/>
                        </a:rPr>
                        <a:t>]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0" marR="736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370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Упражнения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32859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1.Существительные в единственном и  множественном числе.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Прочитайте оба столбика. Сделай правильный выбор.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1) Это интересная ...                 книги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   Вот интересные...                  книга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2) Это красные ..                  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карандаши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   Это синий ...                     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карандаш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3) Это чистое ...                   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окна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   Какие грязные ...              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окно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2.Род существительных.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1. Прочитайте оба столбика. Выбери правильный ответ.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…сестра учится в школе.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…брат рисует.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…школа большая.                                                 моё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…отец работает в школе.                                    мой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…мама работает на фабрике:                        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…село большое.                                                    мои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…учебники новые.                                                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Прочитайте. Соедини слова по смыслу.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Дети ...                         рисовал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Брат...                          рисовала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Сестра ...                     рисовали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Звено ...                       рисовало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6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600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113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138</TotalTime>
  <Words>79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«Технология работы с детьми мигрантов младшего школьного возраста: адаптация и обучение русскому языку» </vt:lpstr>
      <vt:lpstr>Презентация PowerPoint</vt:lpstr>
      <vt:lpstr>Сотрудничество детей на уроке </vt:lpstr>
      <vt:lpstr>Консультативная работа</vt:lpstr>
      <vt:lpstr>Упражнения с лексическими единицами и грамматическими формами</vt:lpstr>
      <vt:lpstr>Правила-инструкции</vt:lpstr>
      <vt:lpstr>Упражнения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«Технология работы с детьми мигрантов младшего школьного возраста: адаптация и обучение русскому языку» </dc:title>
  <dc:creator>ACER</dc:creator>
  <cp:lastModifiedBy>ACER</cp:lastModifiedBy>
  <cp:revision>4</cp:revision>
  <dcterms:created xsi:type="dcterms:W3CDTF">2024-02-08T06:42:37Z</dcterms:created>
  <dcterms:modified xsi:type="dcterms:W3CDTF">2024-02-19T06:22:23Z</dcterms:modified>
</cp:coreProperties>
</file>