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58" r:id="rId4"/>
    <p:sldId id="272" r:id="rId5"/>
    <p:sldId id="259" r:id="rId6"/>
    <p:sldId id="273" r:id="rId7"/>
    <p:sldId id="274" r:id="rId8"/>
    <p:sldId id="266" r:id="rId9"/>
    <p:sldId id="260" r:id="rId10"/>
    <p:sldId id="275" r:id="rId11"/>
    <p:sldId id="276" r:id="rId12"/>
    <p:sldId id="277" r:id="rId13"/>
    <p:sldId id="278" r:id="rId14"/>
    <p:sldId id="279" r:id="rId15"/>
    <p:sldId id="281" r:id="rId16"/>
    <p:sldId id="280" r:id="rId17"/>
    <p:sldId id="282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6060A-B62C-476F-B9DC-23AE83BF5AF1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B866-45C8-4453-B68F-BE6E466282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5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2B866-45C8-4453-B68F-BE6E466282E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3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2B866-45C8-4453-B68F-BE6E466282E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0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9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9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97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22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6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84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6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3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70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E8DDC-A4BB-4FB6-B8FD-398A1F964EA2}" type="datetimeFigureOut">
              <a:rPr lang="ru-RU" smtClean="0"/>
              <a:t>вс 24.03.24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BAEDF-29A0-4376-A45C-C39B62B30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0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059" y="1345846"/>
            <a:ext cx="5576937" cy="535839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443525" y="268160"/>
            <a:ext cx="5306004" cy="9233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СТРАНОВЕДЕНИЕ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03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6272" y="931031"/>
            <a:ext cx="60805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  <a:latin typeface="Georgia" panose="02040502050405020303" pitchFamily="18" charset="0"/>
              </a:rPr>
              <a:t>8</a:t>
            </a:r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 Стоунхендж - это… 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8509" y="185719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7728" y="324219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0884" y="2806120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2807" y="3666821"/>
            <a:ext cx="1755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замок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5117" y="3666821"/>
            <a:ext cx="48718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latin typeface="Georgia" panose="02040502050405020303" pitchFamily="18" charset="0"/>
              </a:rPr>
              <a:t>а</a:t>
            </a:r>
            <a:r>
              <a:rPr lang="ru-RU" sz="4400" dirty="0" smtClean="0">
                <a:latin typeface="Georgia" panose="02040502050405020303" pitchFamily="18" charset="0"/>
              </a:rPr>
              <a:t>рхеологический </a:t>
            </a:r>
          </a:p>
          <a:p>
            <a:pPr algn="ctr"/>
            <a:r>
              <a:rPr lang="ru-RU" sz="4400" dirty="0" smtClean="0">
                <a:latin typeface="Georgia" panose="02040502050405020303" pitchFamily="18" charset="0"/>
              </a:rPr>
              <a:t>памятник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63665" y="3665987"/>
            <a:ext cx="1883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блюдо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91" y="915122"/>
            <a:ext cx="10707888" cy="594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5153" y="605977"/>
            <a:ext cx="2986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«Россия»</a:t>
            </a:r>
            <a:endParaRPr lang="ru-RU" sz="44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6069" y="5223147"/>
            <a:ext cx="2299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2 раунд</a:t>
            </a:r>
            <a:endParaRPr lang="ru-RU" sz="44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91916" y="935883"/>
            <a:ext cx="6571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1. Выберите герб России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02" y="3539732"/>
            <a:ext cx="2430649" cy="2910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12" y="3539732"/>
            <a:ext cx="2911096" cy="2911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666" y="3410647"/>
            <a:ext cx="2545530" cy="30397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9447" y="2173265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66076" y="926478"/>
            <a:ext cx="785984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  <a:latin typeface="Georgia" panose="02040502050405020303" pitchFamily="18" charset="0"/>
              </a:rPr>
              <a:t>2</a:t>
            </a:r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 День Народного Единства 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 России проходит: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8611" y="2836875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4472" y="3710195"/>
            <a:ext cx="241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28 июня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81315" y="3710195"/>
            <a:ext cx="2767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6 октября</a:t>
            </a:r>
            <a:endParaRPr lang="ru-RU" sz="4400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4676"/>
          <a:stretch/>
        </p:blipFill>
        <p:spPr>
          <a:xfrm>
            <a:off x="2650423" y="4504531"/>
            <a:ext cx="6441559" cy="2366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4669" y="3670703"/>
            <a:ext cx="2533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4 ноября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0" y="517236"/>
            <a:ext cx="10658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3. Выберите список городов, 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входящих в состав только 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Российской Федерации</a:t>
            </a:r>
            <a:endParaRPr lang="ru-RU" sz="36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58574" y="3503891"/>
            <a:ext cx="21146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Нальчик</a:t>
            </a:r>
          </a:p>
          <a:p>
            <a:r>
              <a:rPr lang="ru-RU" sz="3600" dirty="0" smtClean="0">
                <a:latin typeface="Georgia" panose="02040502050405020303" pitchFamily="18" charset="0"/>
              </a:rPr>
              <a:t>Воронеж</a:t>
            </a:r>
          </a:p>
          <a:p>
            <a:r>
              <a:rPr lang="ru-RU" sz="3600" dirty="0" smtClean="0">
                <a:latin typeface="Georgia" panose="02040502050405020303" pitchFamily="18" charset="0"/>
              </a:rPr>
              <a:t>Иркутск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524" y="3465946"/>
            <a:ext cx="27238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Красноярск</a:t>
            </a:r>
          </a:p>
          <a:p>
            <a:r>
              <a:rPr lang="ru-RU" sz="3600" dirty="0" smtClean="0">
                <a:latin typeface="Georgia" panose="02040502050405020303" pitchFamily="18" charset="0"/>
              </a:rPr>
              <a:t>Минск</a:t>
            </a:r>
          </a:p>
          <a:p>
            <a:r>
              <a:rPr lang="ru-RU" sz="3600" dirty="0" smtClean="0">
                <a:latin typeface="Georgia" panose="02040502050405020303" pitchFamily="18" charset="0"/>
              </a:rPr>
              <a:t>Тула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1984" y="3493000"/>
            <a:ext cx="34339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Нижний Тагил</a:t>
            </a:r>
          </a:p>
          <a:p>
            <a:r>
              <a:rPr lang="ru-RU" sz="3600" dirty="0" smtClean="0">
                <a:latin typeface="Georgia" panose="02040502050405020303" pitchFamily="18" charset="0"/>
              </a:rPr>
              <a:t>Сингапур</a:t>
            </a:r>
          </a:p>
          <a:p>
            <a:r>
              <a:rPr lang="ru-RU" sz="3600" dirty="0" smtClean="0">
                <a:latin typeface="Georgia" panose="02040502050405020303" pitchFamily="18" charset="0"/>
              </a:rPr>
              <a:t>Иваново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4794" y="2659856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9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9279" y="397067"/>
            <a:ext cx="7994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4. Выберите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достопримечательность Москвы</a:t>
            </a:r>
            <a:endParaRPr lang="ru-RU" sz="40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774" y="3087182"/>
            <a:ext cx="3737376" cy="2491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55" y="3087183"/>
            <a:ext cx="3443334" cy="24915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58081" y="2118167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695" y="3087182"/>
            <a:ext cx="3728873" cy="249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214" y="692727"/>
            <a:ext cx="8044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5. Выберите мост 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Санкт-Петербурга</a:t>
            </a:r>
            <a:endParaRPr lang="ru-RU" sz="40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0327" y="2519448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026" y="3545489"/>
            <a:ext cx="3327003" cy="2345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766" y="3546529"/>
            <a:ext cx="3545105" cy="23444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38" y="3546529"/>
            <a:ext cx="3518305" cy="23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0" y="517236"/>
            <a:ext cx="1065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Georgia" panose="02040502050405020303" pitchFamily="18" charset="0"/>
              </a:rPr>
              <a:t>6</a:t>
            </a:r>
            <a:r>
              <a:rPr lang="ru-RU" sz="3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 Каким было </a:t>
            </a:r>
            <a:r>
              <a:rPr lang="ru-RU" sz="3600" dirty="0">
                <a:solidFill>
                  <a:srgbClr val="C00000"/>
                </a:solidFill>
                <a:latin typeface="Georgia" panose="02040502050405020303" pitchFamily="18" charset="0"/>
              </a:rPr>
              <a:t>с</a:t>
            </a:r>
            <a:r>
              <a:rPr lang="ru-RU" sz="36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таринное </a:t>
            </a:r>
            <a:r>
              <a:rPr lang="ru-RU" sz="3600" dirty="0">
                <a:solidFill>
                  <a:srgbClr val="C00000"/>
                </a:solidFill>
                <a:latin typeface="Georgia" panose="02040502050405020303" pitchFamily="18" charset="0"/>
              </a:rPr>
              <a:t>русское название флага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1484" y="3493000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latin typeface="Georgia" panose="02040502050405020303" pitchFamily="18" charset="0"/>
              </a:rPr>
              <a:t>Триколор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524" y="3465946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Полотно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5359" y="3429297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Стяг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4794" y="2659856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58" y="4310020"/>
            <a:ext cx="4321287" cy="25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8134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1247" y="5116946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Спасибо за участие!</a:t>
            </a:r>
            <a:endParaRPr lang="ru-RU" sz="5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7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5482" y="744523"/>
            <a:ext cx="6248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sz="4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Великобритания</a:t>
            </a:r>
            <a:r>
              <a:rPr lang="ru-RU" sz="4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  <a:endParaRPr lang="ru-RU" sz="44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8101" y="744522"/>
            <a:ext cx="22974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i="1" dirty="0">
                <a:solidFill>
                  <a:srgbClr val="C00000"/>
                </a:solidFill>
                <a:latin typeface="Georgia" panose="02040502050405020303" pitchFamily="18" charset="0"/>
              </a:rPr>
              <a:t>1 раунд 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7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91397" y="942831"/>
            <a:ext cx="95189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1. Выберите карту Великобритании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64" y="3213476"/>
            <a:ext cx="3768878" cy="2078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034" y="3213476"/>
            <a:ext cx="3221411" cy="2143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442" y="3217650"/>
            <a:ext cx="3812867" cy="2139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01956" y="2110481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64340" y="611229"/>
            <a:ext cx="98892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2. Какая страна не входит 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 состав Соединенного Королевства?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575" y="3044576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1008" y="4027878"/>
            <a:ext cx="2138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Англия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0743" y="4016642"/>
            <a:ext cx="3302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Шотландия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5164" y="4016641"/>
            <a:ext cx="2561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Франция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8383" y="1036102"/>
            <a:ext cx="94179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  <a:latin typeface="Georgia" panose="02040502050405020303" pitchFamily="18" charset="0"/>
              </a:rPr>
              <a:t>3</a:t>
            </a:r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 Выберите флаг Великобритании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81" y="3630589"/>
            <a:ext cx="2966785" cy="1661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036" y="3626321"/>
            <a:ext cx="2678661" cy="1666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67" y="3641556"/>
            <a:ext cx="2934895" cy="1650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1576" y="2456924"/>
            <a:ext cx="847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 </a:t>
            </a:r>
            <a:r>
              <a:rPr lang="ru-RU" sz="4400" dirty="0" smtClean="0">
                <a:latin typeface="Georgia" panose="02040502050405020303" pitchFamily="18" charset="0"/>
              </a:rPr>
              <a:t>2)</a:t>
            </a:r>
            <a:r>
              <a:rPr lang="en-US" sz="4400" dirty="0" smtClean="0">
                <a:latin typeface="Georgia" panose="02040502050405020303" pitchFamily="18" charset="0"/>
              </a:rPr>
              <a:t>                 </a:t>
            </a:r>
            <a:r>
              <a:rPr lang="ru-RU" sz="4400" dirty="0" smtClean="0">
                <a:latin typeface="Georgia" panose="02040502050405020303" pitchFamily="18" charset="0"/>
              </a:rPr>
              <a:t> </a:t>
            </a:r>
            <a:r>
              <a:rPr lang="en-US" sz="4400" dirty="0" smtClean="0">
                <a:latin typeface="Georgia" panose="02040502050405020303" pitchFamily="18" charset="0"/>
              </a:rPr>
              <a:t>      </a:t>
            </a:r>
            <a:r>
              <a:rPr lang="ru-RU" sz="4400" dirty="0" smtClean="0">
                <a:latin typeface="Georgia" panose="02040502050405020303" pitchFamily="18" charset="0"/>
              </a:rPr>
              <a:t>3)</a:t>
            </a:r>
            <a:r>
              <a:rPr lang="en-US" sz="4400" dirty="0" smtClean="0">
                <a:latin typeface="Georgia" panose="02040502050405020303" pitchFamily="18" charset="0"/>
              </a:rPr>
              <a:t>                       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1132" y="660489"/>
            <a:ext cx="687079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  <a:latin typeface="Georgia" panose="02040502050405020303" pitchFamily="18" charset="0"/>
              </a:rPr>
              <a:t>4</a:t>
            </a:r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 Национальная валюта 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Великобритании – это..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8509" y="185719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7728" y="324219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146" y="2164974"/>
            <a:ext cx="26581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</a:t>
            </a:r>
            <a:r>
              <a:rPr lang="ru-RU" sz="4400" smtClean="0">
                <a:latin typeface="Georgia" panose="02040502050405020303" pitchFamily="18" charset="0"/>
              </a:rPr>
              <a:t>) </a:t>
            </a:r>
            <a:r>
              <a:rPr lang="ru-RU" sz="4400">
                <a:latin typeface="Georgia" panose="02040502050405020303" pitchFamily="18" charset="0"/>
              </a:rPr>
              <a:t>доллар</a:t>
            </a:r>
          </a:p>
          <a:p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146" y="3638161"/>
            <a:ext cx="2159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2) фунт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146" y="5111349"/>
            <a:ext cx="25282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3) франк</a:t>
            </a:r>
            <a:endParaRPr lang="ru-RU" sz="44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765" y="2282531"/>
            <a:ext cx="3598260" cy="359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52349" y="327797"/>
            <a:ext cx="868835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  <a:latin typeface="Georgia" panose="02040502050405020303" pitchFamily="18" charset="0"/>
              </a:rPr>
              <a:t>5</a:t>
            </a:r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 Официальная королевская резиденция Великобритании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находится в…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8509" y="185719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7728" y="324219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146" y="2451455"/>
            <a:ext cx="7407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 Вестминстерском дворце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829" y="3781402"/>
            <a:ext cx="94067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2) Национальной галерее Лондона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146" y="5111349"/>
            <a:ext cx="66720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3) Букингемском дворце</a:t>
            </a:r>
            <a:endParaRPr lang="ru-RU" sz="4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734" y="496233"/>
            <a:ext cx="119715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6</a:t>
            </a:r>
            <a:r>
              <a:rPr lang="en-US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 </a:t>
            </a:r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Выберите достопримечательности только 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Великобритании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799" y="2467125"/>
            <a:ext cx="67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5599" y="2109560"/>
            <a:ext cx="47676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Georgia" panose="02040502050405020303" pitchFamily="18" charset="0"/>
              </a:rPr>
              <a:t>Гранд-Каньон</a:t>
            </a:r>
          </a:p>
          <a:p>
            <a:r>
              <a:rPr lang="ru-RU" sz="3200" dirty="0" smtClean="0">
                <a:latin typeface="Georgia" panose="02040502050405020303" pitchFamily="18" charset="0"/>
              </a:rPr>
              <a:t>Мост «Золотые ворота»</a:t>
            </a:r>
          </a:p>
          <a:p>
            <a:r>
              <a:rPr lang="ru-RU" sz="3200" dirty="0" smtClean="0">
                <a:latin typeface="Georgia" panose="02040502050405020303" pitchFamily="18" charset="0"/>
              </a:rPr>
              <a:t>Река Колорадо</a:t>
            </a:r>
            <a:endParaRPr lang="ru-RU" sz="32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2799" y="4879572"/>
            <a:ext cx="751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Georgia" panose="02040502050405020303" pitchFamily="18" charset="0"/>
              </a:rPr>
              <a:t>3</a:t>
            </a:r>
            <a:r>
              <a:rPr lang="ru-RU" sz="4400" dirty="0" smtClean="0">
                <a:latin typeface="Georgia" panose="02040502050405020303" pitchFamily="18" charset="0"/>
              </a:rPr>
              <a:t>)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8754" y="3679220"/>
            <a:ext cx="75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Georgia" panose="02040502050405020303" pitchFamily="18" charset="0"/>
              </a:rPr>
              <a:t>2</a:t>
            </a:r>
            <a:r>
              <a:rPr lang="ru-RU" sz="4400" dirty="0" smtClean="0">
                <a:latin typeface="Georgia" panose="02040502050405020303" pitchFamily="18" charset="0"/>
              </a:rPr>
              <a:t>)</a:t>
            </a:r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6699" y="4479462"/>
            <a:ext cx="51026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Georgia" panose="02040502050405020303" pitchFamily="18" charset="0"/>
              </a:rPr>
              <a:t>Статуя Свободы</a:t>
            </a:r>
          </a:p>
          <a:p>
            <a:r>
              <a:rPr lang="ru-RU" sz="3200" dirty="0" smtClean="0">
                <a:latin typeface="Georgia" panose="02040502050405020303" pitchFamily="18" charset="0"/>
              </a:rPr>
              <a:t>Стоунхендж</a:t>
            </a:r>
          </a:p>
          <a:p>
            <a:r>
              <a:rPr lang="ru-RU" sz="3200" dirty="0" smtClean="0">
                <a:latin typeface="Georgia" panose="02040502050405020303" pitchFamily="18" charset="0"/>
              </a:rPr>
              <a:t>Трафальгарская площадь</a:t>
            </a:r>
            <a:endParaRPr lang="ru-RU" sz="3200" dirty="0"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757666" y="3309912"/>
            <a:ext cx="31902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err="1" smtClean="0">
                <a:solidFill>
                  <a:prstClr val="black"/>
                </a:solidFill>
                <a:latin typeface="Georgia" panose="02040502050405020303" pitchFamily="18" charset="0"/>
              </a:rPr>
              <a:t>Тауэрский</a:t>
            </a:r>
            <a:r>
              <a:rPr lang="ru-RU" sz="3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 мост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Стоунхендж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Georgia" panose="02040502050405020303" pitchFamily="18" charset="0"/>
              </a:rPr>
              <a:t>Биг Бен</a:t>
            </a:r>
            <a:endParaRPr lang="ru-RU" sz="3200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2802" y="830458"/>
            <a:ext cx="73260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  <a:latin typeface="Georgia" panose="02040502050405020303" pitchFamily="18" charset="0"/>
              </a:rPr>
              <a:t>7</a:t>
            </a:r>
            <a:r>
              <a:rPr lang="ru-RU" sz="4400" dirty="0" smtClean="0">
                <a:solidFill>
                  <a:srgbClr val="C00000"/>
                </a:solidFill>
                <a:latin typeface="Georgia" panose="02040502050405020303" pitchFamily="18" charset="0"/>
              </a:rPr>
              <a:t>. Биг Бен - это название… </a:t>
            </a:r>
            <a:endParaRPr lang="ru-RU" sz="4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8509" y="185719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7728" y="324219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146" y="2173368"/>
            <a:ext cx="32512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1) колокола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8146" y="3638161"/>
            <a:ext cx="26132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2</a:t>
            </a:r>
            <a:r>
              <a:rPr lang="ru-RU" sz="4400" dirty="0">
                <a:latin typeface="Georgia" panose="02040502050405020303" pitchFamily="18" charset="0"/>
              </a:rPr>
              <a:t>) башни</a:t>
            </a:r>
          </a:p>
          <a:p>
            <a:endParaRPr lang="ru-RU" sz="4400" dirty="0"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146" y="5111349"/>
            <a:ext cx="27013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Georgia" panose="02040502050405020303" pitchFamily="18" charset="0"/>
              </a:rPr>
              <a:t>3) дворца</a:t>
            </a:r>
            <a:endParaRPr lang="ru-RU" sz="4400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725" y="2052346"/>
            <a:ext cx="6530702" cy="435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261</Words>
  <Application>Microsoft Office PowerPoint</Application>
  <PresentationFormat>Широкоэкранный</PresentationFormat>
  <Paragraphs>84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Murka</dc:creator>
  <cp:lastModifiedBy>Murka</cp:lastModifiedBy>
  <cp:revision>47</cp:revision>
  <dcterms:created xsi:type="dcterms:W3CDTF">2023-01-21T15:50:56Z</dcterms:created>
  <dcterms:modified xsi:type="dcterms:W3CDTF">2024-03-24T15:13:16Z</dcterms:modified>
</cp:coreProperties>
</file>