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3708" y="116632"/>
            <a:ext cx="8424936" cy="17526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 и распад СССР</a:t>
            </a:r>
            <a:endParaRPr lang="ru-RU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5577" y="5301208"/>
            <a:ext cx="6704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400" dirty="0" smtClean="0"/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Подготовили: Набиева Зарина, Малюченко Яна, студентки группы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SZ-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Б23А-01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124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"Допустить в течение 1992 года использование прежних наименований "Российская Советская Федеративная Социалистическая Республика", "РСФСР" в официальном делопроизводстве (бланки, печати и штампы)"</a:t>
            </a:r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– такой пункт содержался в постановлении Верховного Совета РСФСР.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28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8" r="2552"/>
          <a:stretch/>
        </p:blipFill>
        <p:spPr bwMode="auto">
          <a:xfrm>
            <a:off x="0" y="0"/>
            <a:ext cx="91057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96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3787"/>
          <a:stretch/>
        </p:blipFill>
        <p:spPr bwMode="auto">
          <a:xfrm>
            <a:off x="0" y="-1"/>
            <a:ext cx="9144000" cy="68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4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" r="5909"/>
          <a:stretch/>
        </p:blipFill>
        <p:spPr bwMode="auto">
          <a:xfrm>
            <a:off x="0" y="332656"/>
            <a:ext cx="9141323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65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 СССР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85465"/>
            <a:ext cx="8568952" cy="5544616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 создания государства стал также годом окончания последнего этапа Гражданской войны. В ноябре Красная армия установила контроль над Владивостоком, хотя основные сражения войны между красными и их противниками завершились к весне 1921 года, когда началось проведение новой экономической политики вместо военного коммунизма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57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9" y="0"/>
            <a:ext cx="91559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18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363272" cy="5649491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Подписание договора об образовании СССР состоялось 29 декабря на конференции делегаций от съездов республик. 30 декабря он был утвержден I Всесоюзным съездом Советов. Подписи под договором поставили главы делегаций.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2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21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8"/>
            <a:ext cx="9144000" cy="685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95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eternamemoria.ru/wp-content/uploads/2018/12/image_1-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0"/>
            <a:ext cx="9148758" cy="688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8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Распад СССР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184576"/>
          </a:xfrm>
        </p:spPr>
        <p:txBody>
          <a:bodyPr/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Декабрь 1991 года стал последним месяцем в истории СССР. 8 декабря лидеры РСФСР, Украины и Белоруссии Борис Ельцин, Леонид Кравчук и Станислав Шушкевич встретились в правительственной резиденции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Вискули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расположенной в Беловежской пуще – именно так были названы соглашения о роспуске СССР и создании Содружества Независимых Государств (СНГ).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89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7611" r="10267"/>
          <a:stretch/>
        </p:blipFill>
        <p:spPr bwMode="auto">
          <a:xfrm>
            <a:off x="-39257" y="0"/>
            <a:ext cx="9167481" cy="683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r="16342"/>
          <a:stretch/>
        </p:blipFill>
        <p:spPr bwMode="auto">
          <a:xfrm>
            <a:off x="-53772" y="-1"/>
            <a:ext cx="9197772" cy="68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 r="10169"/>
          <a:stretch/>
        </p:blipFill>
        <p:spPr bwMode="auto">
          <a:xfrm>
            <a:off x="-72384" y="-2"/>
            <a:ext cx="9200608" cy="690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42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4" r="6453"/>
          <a:stretch/>
        </p:blipFill>
        <p:spPr bwMode="auto">
          <a:xfrm>
            <a:off x="0" y="0"/>
            <a:ext cx="9116888" cy="684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2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</TotalTime>
  <Words>190</Words>
  <Application>Microsoft Office PowerPoint</Application>
  <PresentationFormat>Экран (4:3)</PresentationFormat>
  <Paragraphs>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Образование СССР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Распад СССР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Sony</dc:creator>
  <cp:lastModifiedBy>Sony</cp:lastModifiedBy>
  <cp:revision>8</cp:revision>
  <dcterms:created xsi:type="dcterms:W3CDTF">2024-03-18T14:46:16Z</dcterms:created>
  <dcterms:modified xsi:type="dcterms:W3CDTF">2024-03-18T16:03:47Z</dcterms:modified>
</cp:coreProperties>
</file>