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56" r:id="rId3"/>
    <p:sldId id="257" r:id="rId4"/>
    <p:sldId id="258" r:id="rId5"/>
    <p:sldId id="262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372" autoAdjust="0"/>
  </p:normalViewPr>
  <p:slideViewPr>
    <p:cSldViewPr snapToGrid="0">
      <p:cViewPr varScale="1">
        <p:scale>
          <a:sx n="51" d="100"/>
          <a:sy n="51" d="100"/>
        </p:scale>
        <p:origin x="6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0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867FA-FA3C-49FF-AD3A-9F973479AC24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2F9E-F263-44E0-9AA5-580C332FC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4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2F9E-F263-44E0-9AA5-580C332FC4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3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2F9E-F263-44E0-9AA5-580C332FC4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4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0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1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97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3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0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4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3E61-C35D-48BB-8DE5-668C0CF6E866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252A18-4452-4A6B-A3CC-853661EA1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3854528" cy="15430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Тема: « Слон – самое большое наземное животное».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562350"/>
            <a:ext cx="3854528" cy="1799168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Выполнил ученик 3 «В» класса</a:t>
            </a:r>
          </a:p>
          <a:p>
            <a:r>
              <a:rPr lang="ru-RU" sz="2000" b="1" dirty="0" smtClean="0"/>
              <a:t>АМБОУ СОШ №15</a:t>
            </a:r>
          </a:p>
          <a:p>
            <a:r>
              <a:rPr lang="ru-RU" sz="2000" b="1" dirty="0" smtClean="0"/>
              <a:t>Г. Челябинска.</a:t>
            </a:r>
          </a:p>
          <a:p>
            <a:r>
              <a:rPr lang="ru-RU" sz="2800" b="1" dirty="0" err="1" smtClean="0"/>
              <a:t>Максумов</a:t>
            </a:r>
            <a:r>
              <a:rPr lang="ru-RU" sz="2800" b="1" dirty="0" smtClean="0"/>
              <a:t> Тимур.</a:t>
            </a:r>
          </a:p>
          <a:p>
            <a:endParaRPr lang="ru-RU" sz="2000" dirty="0"/>
          </a:p>
        </p:txBody>
      </p:sp>
      <p:pic>
        <p:nvPicPr>
          <p:cNvPr id="5" name="Picture 2" descr="https://pushinka.top/uploads/posts/2023-08/1693174046_pushinka-top-p-pari-zhivotnikh-kartinki-pinterest-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038225"/>
            <a:ext cx="5200650" cy="43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8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678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На протяжении жизни слоны наносят ощутимый вред растительному миру. Мало того, что для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утоления голода им нужно поедать большое количество растительной пищи, так ещё и при её добыче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они наносят вред </a:t>
            </a:r>
            <a:r>
              <a:rPr lang="ru-RU" sz="2000" b="1" dirty="0" smtClean="0">
                <a:solidFill>
                  <a:schemeClr val="tx1"/>
                </a:solidFill>
              </a:rPr>
              <a:t>природе.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340" name="Picture 4" descr="https://chudo-prirody.com/uploads/posts/2023-04/1682581511_chudo-prirody-com-p-slon-v-savanne-foto-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71700"/>
            <a:ext cx="78676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1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958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К примеру, эти животные могут валить деревья, лишь бы дотянуться до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листьев, находящихся на верхушке. Также они уничтожают кустарники, срывают кору с деревьев и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вытаптывают растения.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Picture 2" descr="https://animalfair.com/wp-content/uploads/2014/08/DSC07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0751"/>
            <a:ext cx="7248144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6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Продолжительность жизни слонов составляет 60-70 лет, а в неволе живут они до 80 лет.</a:t>
            </a:r>
            <a:endParaRPr lang="ru-RU" sz="2400" dirty="0"/>
          </a:p>
        </p:txBody>
      </p:sp>
      <p:pic>
        <p:nvPicPr>
          <p:cNvPr id="4" name="Picture 2" descr="https://chudo-prirody.com/uploads/posts/2023-04/1682580079_chudo-prirody-com-p-slonikha-foto-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60588"/>
            <a:ext cx="7543799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7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609600"/>
            <a:ext cx="6702252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6" name="Picture 2" descr="https://w.forfun.com/fetch/9e/9e7c46a26cf9bde30de42344e72ba552.jpeg?w=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6350"/>
            <a:ext cx="84391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4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20624"/>
            <a:ext cx="7985398" cy="1489415"/>
          </a:xfrm>
        </p:spPr>
        <p:txBody>
          <a:bodyPr/>
          <a:lstStyle/>
          <a:p>
            <a:r>
              <a:rPr lang="ru-RU" b="1" dirty="0"/>
              <a:t>Слон - самое большое наземное </a:t>
            </a:r>
            <a:r>
              <a:rPr lang="ru-RU" b="1" dirty="0" smtClean="0"/>
              <a:t>животное.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5064" y="9884705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i?id=9f4cc4ca5b6c9845a540a248833d8848030cb4ae-1232052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04" y="1910038"/>
            <a:ext cx="8203861" cy="49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Всего их существует несколько видов, и ещё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несколько десятков видов считаются вымершими, все они объединены в одно семейство </a:t>
            </a:r>
            <a:r>
              <a:rPr lang="ru-RU" sz="2700" dirty="0" smtClean="0">
                <a:solidFill>
                  <a:schemeClr val="tx1"/>
                </a:solidFill>
              </a:rPr>
              <a:t>– Слоновые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.forfun.com/fetch/f5/f509149026962e4430e715475d0235c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60588"/>
            <a:ext cx="8503920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3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5920" y="5925312"/>
            <a:ext cx="13837920" cy="7315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Обитают крупнейшие наземные животные планеты в саваннах Африки и в тропических лесах на </a:t>
            </a:r>
            <a:r>
              <a:rPr lang="ru-RU" sz="2400" b="1" dirty="0" smtClean="0">
                <a:solidFill>
                  <a:schemeClr val="tx1"/>
                </a:solidFill>
              </a:rPr>
              <a:t>юго-востоке </a:t>
            </a:r>
            <a:r>
              <a:rPr lang="ru-RU" sz="2400" b="1" dirty="0">
                <a:solidFill>
                  <a:schemeClr val="tx1"/>
                </a:solidFill>
              </a:rPr>
              <a:t>Азии. В мире их осталось не так уж и много.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ibig.info/uploads/posts/2021-05/1620954724_5-pibig_info-p-sukhoi-tropicheskii-les-priroda-krasivo-fo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528" y="-2534072"/>
            <a:ext cx="14130528" cy="82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24144"/>
            <a:ext cx="8596668" cy="1133856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Представляет собой слон очень крупное животное, длина тела которого составляет 5-8 метров. </a:t>
            </a:r>
            <a:r>
              <a:rPr lang="ru-RU" sz="2600" b="1" dirty="0" smtClean="0">
                <a:solidFill>
                  <a:schemeClr val="tx1"/>
                </a:solidFill>
              </a:rPr>
              <a:t>Масса тела </a:t>
            </a:r>
            <a:r>
              <a:rPr lang="ru-RU" sz="2600" b="1" dirty="0">
                <a:solidFill>
                  <a:schemeClr val="tx1"/>
                </a:solidFill>
              </a:rPr>
              <a:t>при этом составляет около 6-7 тонн. Самым крупным представителем семейства </a:t>
            </a:r>
            <a:r>
              <a:rPr lang="ru-RU" sz="2600" b="1" dirty="0" smtClean="0">
                <a:solidFill>
                  <a:schemeClr val="tx1"/>
                </a:solidFill>
              </a:rPr>
              <a:t>является Саванный слон.</a:t>
            </a:r>
            <a:endParaRPr lang="ru-RU" sz="2600" b="1" dirty="0">
              <a:solidFill>
                <a:schemeClr val="tx1"/>
              </a:solidFill>
            </a:endParaRP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4" name="Picture 2" descr="https://chudo-prirody.com/uploads/posts/2023-04/1682581678_chudo-prirody-com-p-slon-v-dikoi-prirode-foto-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4685"/>
          <a:stretch>
            <a:fillRect/>
          </a:stretch>
        </p:blipFill>
        <p:spPr bwMode="auto">
          <a:xfrm>
            <a:off x="0" y="0"/>
            <a:ext cx="950890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4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94" y="0"/>
            <a:ext cx="8936807" cy="19304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Окрас тела представителей данного семейства животных является непримечательным. Наиболее часто встречается однообразно-серый окрас, но может животное быть окрашено и в коричнево-серый, или даже в бурый.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avatars.mds.yandex.net/i?id=b6aefc34e6c504ced86d73b61eb5c84bc68bc79a-1220240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5" y="1930401"/>
            <a:ext cx="8821136" cy="4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8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23225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Помимо своих размеров, выделяются слоны наличием огромных ушей и длинного хобота. Последний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из них играет очень важную роль в жизни животного. С помощью хобота слоны могут добывать пищу,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пить воду, обливаться водой или жидкой грязью, поднимать различные предметы (массой до 250 кг).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chudo-prirody.com/uploads/posts/2023-04/1682579333_chudo-prirody-com-p-foto-indiiskikh-slonov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5" y="2322512"/>
            <a:ext cx="6799484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17392"/>
            <a:ext cx="8596668" cy="2523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Образ жизни слонов, питание: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 </a:t>
            </a:r>
            <a:r>
              <a:rPr lang="ru-RU" b="1" dirty="0">
                <a:solidFill>
                  <a:schemeClr val="tx1"/>
                </a:solidFill>
              </a:rPr>
              <a:t>правило, обитают слоны невдалеке от источников воды. Предпочитают места с </a:t>
            </a:r>
            <a:r>
              <a:rPr lang="ru-RU" b="1" dirty="0" smtClean="0">
                <a:solidFill>
                  <a:schemeClr val="tx1"/>
                </a:solidFill>
              </a:rPr>
              <a:t>достаточным количеством </a:t>
            </a:r>
            <a:r>
              <a:rPr lang="ru-RU" b="1" dirty="0">
                <a:solidFill>
                  <a:schemeClr val="tx1"/>
                </a:solidFill>
              </a:rPr>
              <a:t>растительной пищи и наличием тени. Держатся небольшими группами, ведут </a:t>
            </a:r>
            <a:r>
              <a:rPr lang="ru-RU" b="1" dirty="0" smtClean="0">
                <a:solidFill>
                  <a:schemeClr val="tx1"/>
                </a:solidFill>
              </a:rPr>
              <a:t>кочевой образ </a:t>
            </a:r>
            <a:r>
              <a:rPr lang="ru-RU" b="1" dirty="0">
                <a:solidFill>
                  <a:schemeClr val="tx1"/>
                </a:solidFill>
              </a:rPr>
              <a:t>жизни, могут преодолевать в месяц 300-400 </a:t>
            </a:r>
            <a:r>
              <a:rPr lang="ru-RU" b="1" dirty="0" smtClean="0">
                <a:solidFill>
                  <a:schemeClr val="tx1"/>
                </a:solidFill>
              </a:rPr>
              <a:t>км. Питаются </a:t>
            </a:r>
            <a:r>
              <a:rPr lang="ru-RU" b="1" dirty="0">
                <a:solidFill>
                  <a:schemeClr val="tx1"/>
                </a:solidFill>
              </a:rPr>
              <a:t>животные листьями, плодами, ветвями, корнями и корой деревьев и кустарников. </a:t>
            </a:r>
            <a:r>
              <a:rPr lang="ru-RU" b="1" dirty="0" smtClean="0">
                <a:solidFill>
                  <a:schemeClr val="tx1"/>
                </a:solidFill>
              </a:rPr>
              <a:t>Также поедают </a:t>
            </a:r>
            <a:r>
              <a:rPr lang="ru-RU" b="1" dirty="0">
                <a:solidFill>
                  <a:schemeClr val="tx1"/>
                </a:solidFill>
              </a:rPr>
              <a:t>травянистые растения, предпочитая при этом болотную растительность, поскольку она мягче.</a:t>
            </a:r>
          </a:p>
          <a:p>
            <a:endParaRPr lang="ru-RU" dirty="0"/>
          </a:p>
        </p:txBody>
      </p:sp>
      <p:pic>
        <p:nvPicPr>
          <p:cNvPr id="4" name="Picture 4" descr="https://chudo-prirody.com/uploads/posts/2023-04/1682579362_chudo-prirody-com-p-foto-indiiskikh-slonov-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12556"/>
          <a:stretch>
            <a:fillRect/>
          </a:stretch>
        </p:blipFill>
        <p:spPr bwMode="auto">
          <a:xfrm>
            <a:off x="677334" y="0"/>
            <a:ext cx="8596668" cy="35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6517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Интересные факты о </a:t>
            </a:r>
            <a:r>
              <a:rPr lang="ru-RU" sz="2400" b="1" dirty="0" smtClean="0">
                <a:solidFill>
                  <a:schemeClr val="tx1"/>
                </a:solidFill>
              </a:rPr>
              <a:t>слонах.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Интересно, что слоны являются довольно умными животными. Они обладают развитой памятью, а </a:t>
            </a:r>
            <a:r>
              <a:rPr lang="ru-RU" sz="1800" dirty="0" smtClean="0">
                <a:solidFill>
                  <a:schemeClr val="tx1"/>
                </a:solidFill>
              </a:rPr>
              <a:t>по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уровню </a:t>
            </a:r>
            <a:r>
              <a:rPr lang="ru-RU" sz="1800" dirty="0">
                <a:solidFill>
                  <a:schemeClr val="tx1"/>
                </a:solidFill>
              </a:rPr>
              <a:t>интеллекта почти равны обезьянам. К примеру, они могут использовать </a:t>
            </a:r>
            <a:r>
              <a:rPr lang="ru-RU" sz="1800" dirty="0" smtClean="0">
                <a:solidFill>
                  <a:schemeClr val="tx1"/>
                </a:solidFill>
              </a:rPr>
              <a:t>некоторые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инструменты </a:t>
            </a:r>
            <a:r>
              <a:rPr lang="ru-RU" sz="1800" dirty="0">
                <a:solidFill>
                  <a:schemeClr val="tx1"/>
                </a:solidFill>
              </a:rPr>
              <a:t>для личного удобства (например, ветви в качестве мухобоек). Также известно, что эти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животные реагируют на смерть своих сородичей, имеют некий ритуал, связанный со </a:t>
            </a:r>
            <a:r>
              <a:rPr lang="ru-RU" sz="1800" dirty="0" smtClean="0">
                <a:solidFill>
                  <a:schemeClr val="tx1"/>
                </a:solidFill>
              </a:rPr>
              <a:t>смертью.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s://pic.rutubelist.ru/video/6f/75/6f750fa9355bb9234588366fa548a9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" y="2160588"/>
            <a:ext cx="7699248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835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272</Words>
  <Application>Microsoft Office PowerPoint</Application>
  <PresentationFormat>Широкоэкранный</PresentationFormat>
  <Paragraphs>20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Тема: « Слон – самое большое наземное животное».</vt:lpstr>
      <vt:lpstr>Слон - самое большое наземное животное.</vt:lpstr>
      <vt:lpstr>Всего их существует несколько видов, и ещё несколько десятков видов считаются вымершими, все они объединены в одно семейство – Слоновые.</vt:lpstr>
      <vt:lpstr>Презентация PowerPoint</vt:lpstr>
      <vt:lpstr>Презентация PowerPoint</vt:lpstr>
      <vt:lpstr>Окрас тела представителей данного семейства животных является непримечательным. Наиболее часто встречается однообразно-серый окрас, но может животное быть окрашено и в коричнево-серый, или даже в бурый. </vt:lpstr>
      <vt:lpstr>Помимо своих размеров, выделяются слоны наличием огромных ушей и длинного хобота. Последний из них играет очень важную роль в жизни животного. С помощью хобота слоны могут добывать пищу, пить воду, обливаться водой или жидкой грязью, поднимать различные предметы (массой до 250 кг).</vt:lpstr>
      <vt:lpstr>Презентация PowerPoint</vt:lpstr>
      <vt:lpstr>Интересные факты о слонах. Интересно, что слоны являются довольно умными животными. Они обладают развитой памятью, а по уровню интеллекта почти равны обезьянам. К примеру, они могут использовать некоторые инструменты для личного удобства (например, ветви в качестве мухобоек). Также известно, что эти животные реагируют на смерть своих сородичей, имеют некий ритуал, связанный со смертью.</vt:lpstr>
      <vt:lpstr>На протяжении жизни слоны наносят ощутимый вред растительному миру. Мало того, что для утоления голода им нужно поедать большое количество растительной пищи, так ещё и при её добыче они наносят вред природе.</vt:lpstr>
      <vt:lpstr> К примеру, эти животные могут валить деревья, лишь бы дотянуться до листьев, находящихся на верхушке. Также они уничтожают кустарники, срывают кору с деревьев и вытаптывают растения. </vt:lpstr>
      <vt:lpstr>Продолжительность жизни слонов составляет 60-70 лет, а в неволе живут они до 80 лет.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2024-02-24T06:02:16Z</dcterms:created>
  <dcterms:modified xsi:type="dcterms:W3CDTF">2024-02-24T10:10:45Z</dcterms:modified>
</cp:coreProperties>
</file>