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5211"/>
    <p:restoredTop sz="97959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Thinkfree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ru-RU" altLang="en-US"/>
              <a:pPr lvl="0">
                <a:defRPr/>
              </a:pPr>
              <a:t>31-01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audio" Target="../media/audio3.wav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3.jpeg"  /><Relationship Id="rId4" Type="http://schemas.openxmlformats.org/officeDocument/2006/relationships/image" Target="../media/image1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audio" Target="../media/audio1.wav"  /><Relationship Id="rId4" Type="http://schemas.openxmlformats.org/officeDocument/2006/relationships/audio" Target="../media/audio1.wav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audio" Target="../media/audio2.wav"  /><Relationship Id="rId4" Type="http://schemas.openxmlformats.org/officeDocument/2006/relationships/audio" Target="../media/audio2.wav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audio" Target="../media/audio2.wav"  /><Relationship Id="rId4" Type="http://schemas.openxmlformats.org/officeDocument/2006/relationships/audio" Target="../media/audio2.wav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7.png"  /><Relationship Id="rId6" Type="http://schemas.openxmlformats.org/officeDocument/2006/relationships/image" Target="../media/image7.png"  /><Relationship Id="rId7" Type="http://schemas.openxmlformats.org/officeDocument/2006/relationships/image" Target="../media/image7.png"  /><Relationship Id="rId8" Type="http://schemas.openxmlformats.org/officeDocument/2006/relationships/audio" Target="../media/audio2.wav"  /><Relationship Id="rId9" Type="http://schemas.openxmlformats.org/officeDocument/2006/relationships/audio" Target="../media/audio2.wav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audio" Target="../media/audio2.wav"  /><Relationship Id="rId4" Type="http://schemas.openxmlformats.org/officeDocument/2006/relationships/audio" Target="../media/audio2.wav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microsoft.com/office/2007/relationships/media" Target="file:///C:\Users\Tuyana\Desktop\Fizkultminutka_-_Morskaya_figura_zamri_(Dydka.net).mp3" TargetMode="External" /><Relationship Id="rId3" Type="http://schemas.microsoft.com/office/2007/relationships/media" Target="file:///C:\Users\Tuyana\Desktop\Fizkultminutka_-_Morskaya_figura_zamri_(Dydka.net).mp3" TargetMode="External" /><Relationship Id="rId4" Type="http://schemas.openxmlformats.org/officeDocument/2006/relationships/image" Target="../media/image9.png"  /><Relationship Id="rId5" Type="http://schemas.openxmlformats.org/officeDocument/2006/relationships/image" Target="../media/image5.jpeg"  /><Relationship Id="rId6" Type="http://schemas.microsoft.com/office/2007/relationships/media" Target="file:///C:\Users\Tuyana\Desktop\Fizkultminutka_-_Morskaya_figura_zamri_(Dydka.net).mp3" TargetMode="External" /><Relationship Id="rId7" Type="http://schemas.microsoft.com/office/2007/relationships/media" Target="file:///C:\Users\Tuyana\Desktop\Fizkultminutka_-_Morskaya_figura_zamri_(Dydka.net).mp3" TargetMode="External" /><Relationship Id="rId8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audio" Target="../media/audio2.wav"  /><Relationship Id="rId4" Type="http://schemas.openxmlformats.org/officeDocument/2006/relationships/audio" Target="../media/audio2.wav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sndAc>
          <p:stSnd>
            <p:snd r:embed="rId3" name="Nature.wav" builtIn="1"/>
          </p:stSnd>
        </p:sndAc>
      </p:transition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50000"/>
          </a:blip>
          <a:srcRect l="8820" r="88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79297" y="1396173"/>
            <a:ext cx="11233404" cy="40692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ru-RU" sz="6500" b="1">
                <a:latin typeface="Times New Roman"/>
              </a:rPr>
              <a:t>-</a:t>
            </a:r>
            <a:r>
              <a:rPr lang="ru-RU" altLang="en-US" sz="6500" b="1">
                <a:latin typeface="Times New Roman"/>
              </a:rPr>
              <a:t> Сегодня я узнал </a:t>
            </a:r>
            <a:r>
              <a:rPr lang="en-US" altLang="ru-RU" sz="6500" b="1">
                <a:latin typeface="Times New Roman"/>
              </a:rPr>
              <a:t>(</a:t>
            </a:r>
            <a:r>
              <a:rPr lang="ru-RU" altLang="en-US" sz="6500" b="1">
                <a:latin typeface="Times New Roman"/>
              </a:rPr>
              <a:t>узнала</a:t>
            </a:r>
            <a:r>
              <a:rPr lang="en-US" altLang="ru-RU" sz="6500" b="1">
                <a:latin typeface="Times New Roman"/>
              </a:rPr>
              <a:t>)</a:t>
            </a:r>
            <a:r>
              <a:rPr lang="ru-RU" altLang="en-US" sz="6500" b="1">
                <a:latin typeface="Times New Roman"/>
              </a:rPr>
              <a:t> </a:t>
            </a:r>
            <a:r>
              <a:rPr lang="en-US" altLang="ru-RU" sz="6500" b="1">
                <a:latin typeface="Times New Roman"/>
              </a:rPr>
              <a:t>....</a:t>
            </a:r>
            <a:endParaRPr lang="en-US" altLang="ru-RU" sz="6500" b="1">
              <a:latin typeface="Times New Roman"/>
            </a:endParaRPr>
          </a:p>
          <a:p>
            <a:pPr>
              <a:defRPr/>
            </a:pPr>
            <a:r>
              <a:rPr lang="en-US" altLang="ru-RU" sz="6500" b="1">
                <a:latin typeface="Times New Roman"/>
              </a:rPr>
              <a:t>-</a:t>
            </a:r>
            <a:r>
              <a:rPr lang="ru-RU" altLang="en-US" sz="6500" b="1">
                <a:latin typeface="Times New Roman"/>
              </a:rPr>
              <a:t> Было интересно </a:t>
            </a:r>
            <a:r>
              <a:rPr lang="en-US" altLang="ru-RU" sz="6500" b="1">
                <a:latin typeface="Times New Roman"/>
              </a:rPr>
              <a:t>...</a:t>
            </a:r>
            <a:endParaRPr lang="en-US" altLang="ru-RU" sz="6500" b="1">
              <a:latin typeface="Times New Roman"/>
            </a:endParaRPr>
          </a:p>
          <a:p>
            <a:pPr>
              <a:defRPr/>
            </a:pPr>
            <a:r>
              <a:rPr lang="en-US" altLang="ru-RU" sz="6500" b="1">
                <a:latin typeface="Times New Roman"/>
              </a:rPr>
              <a:t>-</a:t>
            </a:r>
            <a:r>
              <a:rPr lang="ru-RU" altLang="en-US" sz="6500" b="1">
                <a:latin typeface="Times New Roman"/>
              </a:rPr>
              <a:t> Я научился </a:t>
            </a:r>
            <a:r>
              <a:rPr lang="en-US" altLang="ru-RU" sz="6500" b="1">
                <a:latin typeface="Times New Roman"/>
              </a:rPr>
              <a:t>(</a:t>
            </a:r>
            <a:r>
              <a:rPr lang="ru-RU" altLang="en-US" sz="6500" b="1">
                <a:latin typeface="Times New Roman"/>
              </a:rPr>
              <a:t>научилась</a:t>
            </a:r>
            <a:r>
              <a:rPr lang="en-US" altLang="ru-RU" sz="6500" b="1">
                <a:latin typeface="Times New Roman"/>
              </a:rPr>
              <a:t>)</a:t>
            </a:r>
            <a:r>
              <a:rPr lang="ru-RU" altLang="en-US" sz="6500" b="1">
                <a:latin typeface="Times New Roman"/>
              </a:rPr>
              <a:t> </a:t>
            </a:r>
            <a:r>
              <a:rPr lang="en-US" altLang="ru-RU" sz="6500" b="1">
                <a:latin typeface="Times New Roman"/>
              </a:rPr>
              <a:t>...</a:t>
            </a:r>
            <a:endParaRPr lang="en-US" altLang="ru-RU" sz="6500" b="1">
              <a:latin typeface="Times New Roman"/>
            </a:endParaRPr>
          </a:p>
          <a:p>
            <a:pPr>
              <a:defRPr/>
            </a:pPr>
            <a:r>
              <a:rPr lang="en-US" altLang="ru-RU" sz="6500" b="1">
                <a:latin typeface="Times New Roman"/>
              </a:rPr>
              <a:t>-</a:t>
            </a:r>
            <a:r>
              <a:rPr lang="ru-RU" altLang="en-US" sz="6500" b="1">
                <a:latin typeface="Times New Roman"/>
              </a:rPr>
              <a:t> Было трудно </a:t>
            </a:r>
            <a:r>
              <a:rPr lang="en-US" altLang="ru-RU" sz="6500" b="1">
                <a:latin typeface="Times New Roman"/>
              </a:rPr>
              <a:t>...</a:t>
            </a:r>
            <a:endParaRPr lang="en-US" altLang="ru-RU" sz="6500" b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399069" y="0"/>
            <a:ext cx="1504236" cy="200564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399069" y="2005648"/>
            <a:ext cx="1504236" cy="2191501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8000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397240" y="4197149"/>
            <a:ext cx="1506065" cy="2099405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3014471" y="2576354"/>
            <a:ext cx="7049643" cy="8526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5000">
                <a:latin typeface="Times New Roman"/>
              </a:rPr>
              <a:t>недоволен своей работой</a:t>
            </a:r>
            <a:endParaRPr lang="ru-RU" altLang="en-US" sz="5000">
              <a:latin typeface="Times New Roman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3014471" y="576501"/>
            <a:ext cx="6163819" cy="85264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 sz="5000">
                <a:latin typeface="Times New Roman"/>
              </a:rPr>
              <a:t>есть над чем работать</a:t>
            </a:r>
            <a:endParaRPr lang="ru-RU" altLang="en-US" sz="5000">
              <a:latin typeface="Times New Roman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3014471" y="4395317"/>
            <a:ext cx="6424041" cy="8515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5000">
                <a:latin typeface="Times New Roman"/>
              </a:rPr>
              <a:t>доволен своей работой</a:t>
            </a:r>
            <a:endParaRPr lang="ru-RU" altLang="en-US" sz="5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063496" y="0"/>
            <a:ext cx="756094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bubble" attr="None"/>
        <p:sndAc>
          <p:stSnd>
            <p:snd r:embed="rId3" name="Bubble.wav" builtIn="1"/>
          </p:stSnd>
        </p:sndAc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  <p:sndAc>
          <p:stSnd>
            <p:snd r:embed="rId4" name="Bubble.wav" builtIn="1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bubble" attr="None"/>
        <p:sndAc>
          <p:stSnd>
            <p:snd r:embed="rId3" name="Bubble.wav" builtIn="1"/>
          </p:stSnd>
        </p:sndAc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  <p:sndAc>
          <p:stSnd>
            <p:snd r:embed="rId4" name="Bubble.wav" builtIn="1"/>
          </p:stSnd>
        </p:sndAc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263270" y="906272"/>
            <a:ext cx="11665458" cy="3026791"/>
          </a:xfrm>
        </p:spPr>
        <p:txBody>
          <a:bodyPr>
            <a:noAutofit/>
          </a:bodyPr>
          <a:lstStyle/>
          <a:p>
            <a:pPr>
              <a:defRPr lang="en-US"/>
            </a:pPr>
            <a:r>
              <a:rPr lang="ru-RU" altLang="en-US" sz="18300" b="1">
                <a:latin typeface="Propisi"/>
              </a:rPr>
              <a:t>И Р Д В Т П</a:t>
            </a:r>
            <a:endParaRPr lang="ru-RU" altLang="en-US" sz="18300" b="1">
              <a:latin typeface="Propisi"/>
            </a:endParaRPr>
          </a:p>
        </p:txBody>
      </p:sp>
      <p:cxnSp>
        <p:nvCxnSpPr>
          <p:cNvPr id="6" name=""/>
          <p:cNvCxnSpPr/>
          <p:nvPr/>
        </p:nvCxnSpPr>
        <p:spPr>
          <a:xfrm>
            <a:off x="839343" y="3140964"/>
            <a:ext cx="10513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"/>
          <p:cNvCxnSpPr/>
          <p:nvPr/>
        </p:nvCxnSpPr>
        <p:spPr>
          <a:xfrm>
            <a:off x="839343" y="2347658"/>
            <a:ext cx="10441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bubble" attr="None"/>
        <p:sndAc>
          <p:stSnd>
            <p:snd r:embed="rId3" name="Bubble.wav" builtIn="1"/>
          </p:stSnd>
        </p:sndAc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  <p:sndAc>
          <p:stSnd>
            <p:snd r:embed="rId4" name="Bubble.wav" builtIn="1"/>
          </p:stSnd>
        </p:sndAc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9680" r="89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Marker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4295775" y="0"/>
            <a:ext cx="2577371" cy="458114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  <a:softEdge rad="381000"/>
          </a:effectLst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5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Marker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7966329" y="3429000"/>
            <a:ext cx="1904090" cy="338442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  <a:softEdge rad="381000"/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6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Marker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10272522" y="256318"/>
            <a:ext cx="1470131" cy="367674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  <a:softEdge rad="381000"/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7"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Marker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 flipH="1">
            <a:off x="767334" y="1308021"/>
            <a:ext cx="1527142" cy="381319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  <a:softEdge rad="381000"/>
          </a:effectLst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bubble" attr="None"/>
        <p:sndAc>
          <p:stSnd>
            <p:snd r:embed="rId8" name="Bubble.wav" builtIn="1"/>
          </p:stSnd>
        </p:sndAc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  <p:sndAc>
          <p:stSnd>
            <p:snd r:embed="rId9" name="Bubble.wav" builtIn="1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6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6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6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6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bubble" attr="None"/>
        <p:sndAc>
          <p:stSnd>
            <p:snd r:embed="rId3" name="Bubble.wav" builtIn="1"/>
          </p:stSnd>
        </p:sndAc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  <p:sndAc>
          <p:stSnd>
            <p:snd r:embed="rId4" name="Bubble.wav" builtIn="1"/>
          </p:stSnd>
        </p:sndAc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Fizkultminutka_-_Morskaya_figura_zamri_(Dydka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/>
          <a:stretch>
            <a:fillRect/>
          </a:stretch>
        </p:blipFill>
        <p:spPr>
          <a:xfrm>
            <a:off x="5810248" y="3577431"/>
            <a:ext cx="571500" cy="57150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5"/>
          <a:srcRect l="9680" r="89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Fizkultminutka_-_Morskaya_figura_zamri_(Dydka.net)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8"/>
          <a:stretch>
            <a:fillRect/>
          </a:stretch>
        </p:blipFill>
        <p:spPr>
          <a:xfrm>
            <a:off x="5810250" y="3143250"/>
            <a:ext cx="57150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bubble" attr="None"/>
        <p:sndAc>
          <p:stSnd>
            <p:snd r:embed="rId3" name="Bubble.wav" builtIn="1"/>
          </p:stSnd>
        </p:sndAc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  <p:sndAc>
          <p:stSnd>
            <p:snd r:embed="rId4" name="Bubble.wav" builtIn="1"/>
          </p:stSnd>
        </p:sndAc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32</ep:Words>
  <ep:PresentationFormat>On-screen Show (4:3)</ep:PresentationFormat>
  <ep:Paragraphs>8</ep:Paragraphs>
  <ep:Slides>13</ep:Slides>
  <ep:Notes>0</ep:Notes>
  <ep:TotalTime>0</ep:TotalTime>
  <ep:HiddenSlides>0</ep:HiddenSlides>
  <ep:MMClips>2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13</vt:i4>
      </vt:variant>
    </vt:vector>
  </ep:HeadingPairs>
  <ep:TitlesOfParts>
    <vt:vector size="14" baseType="lpstr">
      <vt:lpstr>Thinkfree Office</vt:lpstr>
      <vt:lpstr>Слайд 1</vt:lpstr>
      <vt:lpstr>Слайд 2</vt:lpstr>
      <vt:lpstr>Слайд 3</vt:lpstr>
      <vt:lpstr>И Р Д В Т П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2015-12-02T08:37:17.936</dcterms:created>
  <cp:lastModifiedBy>Tuyana</cp:lastModifiedBy>
  <dcterms:modified xsi:type="dcterms:W3CDTF">2024-01-31T16:22:17.465</dcterms:modified>
  <cp:revision>28</cp:revision>
  <cp:version>0906.0100.01</cp:version>
</cp:coreProperties>
</file>