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209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0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73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984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9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1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2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3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CBB288-4503-4056-9021-86DF2A2B854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CE05A7-3B3D-415E-B4D4-817257C2EE4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30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002" y="2779294"/>
            <a:ext cx="7875872" cy="130518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«Разные щётки»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6617" y="4997042"/>
            <a:ext cx="7543800" cy="11430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896" y="1179183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085" y="2134492"/>
            <a:ext cx="8621830" cy="4023360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«Такие разные щетки».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презентации: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 каталога другим группам и рассказ о том, какие щетки бывают.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9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проекта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2" y="1978081"/>
            <a:ext cx="8650705" cy="40233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доминирующему методу: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познавательно-творческий.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участников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детско-взрослый.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организации: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коллективный.</a:t>
            </a:r>
          </a:p>
        </p:txBody>
      </p:sp>
    </p:spTree>
    <p:extLst>
      <p:ext uri="{BB962C8B-B14F-4D97-AF65-F5344CB8AC3E}">
        <p14:creationId xmlns:p14="http://schemas.microsoft.com/office/powerpoint/2010/main" val="34304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и область в интеграции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917" y="2339028"/>
            <a:ext cx="7543801" cy="40233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ОО: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 интеграции: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речевое развитие, социально-коммуникативное развитие, художественно-эстетическое.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проекта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726" y="1845734"/>
            <a:ext cx="8530389" cy="40233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выяснить какие бывают щетки посредством создания каталога «Такие разные щетки».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какие щетки есть.</a:t>
            </a: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выявить назначения различных щеток.</a:t>
            </a: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научиться различать щетки по способу назначения.</a:t>
            </a:r>
          </a:p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каталог «Такие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щетки».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757988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РППС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695" y="1845734"/>
            <a:ext cx="8554452" cy="42783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понадобиться: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познавательной 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зубная щетка, щетка для одежды, щетка для обуви, щетка для уборки.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исследовательской 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карточки с изображением щеток.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практической 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карточки с изображением щеток и их назначение.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продуктивной 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цветная бумага, фломастеры, бумага, картинки с изображением щеток, принтер, ламинатор.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757988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проблемной ситуации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5" y="2033337"/>
            <a:ext cx="8506326" cy="383575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 к детям пришёл маленький котёнок с обувной щёткой и хочет узнать можно ли ей чистить зубы ?».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проблемный вопрос: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обувной щёткой чистить зубы и какие они бывают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757988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трех вопросов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473461"/>
              </p:ext>
            </p:extLst>
          </p:nvPr>
        </p:nvGraphicFramePr>
        <p:xfrm>
          <a:off x="317631" y="2206074"/>
          <a:ext cx="8554455" cy="27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485">
                  <a:extLst>
                    <a:ext uri="{9D8B030D-6E8A-4147-A177-3AD203B41FA5}">
                      <a16:colId xmlns:a16="http://schemas.microsoft.com/office/drawing/2014/main" xmlns="" val="372198117"/>
                    </a:ext>
                  </a:extLst>
                </a:gridCol>
                <a:gridCol w="2851485">
                  <a:extLst>
                    <a:ext uri="{9D8B030D-6E8A-4147-A177-3AD203B41FA5}">
                      <a16:colId xmlns:a16="http://schemas.microsoft.com/office/drawing/2014/main" xmlns="" val="1209625067"/>
                    </a:ext>
                  </a:extLst>
                </a:gridCol>
                <a:gridCol w="2851485">
                  <a:extLst>
                    <a:ext uri="{9D8B030D-6E8A-4147-A177-3AD203B41FA5}">
                      <a16:colId xmlns:a16="http://schemas.microsoft.com/office/drawing/2014/main" xmlns="" val="4239647016"/>
                    </a:ext>
                  </a:extLst>
                </a:gridCol>
              </a:tblGrid>
              <a:tr h="5499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знаем?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хотим узнать?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узнать?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002762"/>
                  </a:ext>
                </a:extLst>
              </a:tr>
              <a:tr h="177873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помощью зубной щетки мы чистим зубы.</a:t>
                      </a:r>
                    </a:p>
                    <a:p>
                      <a:pPr algn="just"/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каждом доме есть щетки.</a:t>
                      </a:r>
                    </a:p>
                    <a:p>
                      <a:pPr algn="just"/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бывают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щетки?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Спросить у родителей,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бабушек и дедушек.</a:t>
                      </a: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Спросить у воспитателей.</a:t>
                      </a: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Посмотреть в интернете.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483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3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757988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мероприятий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92366"/>
              </p:ext>
            </p:extLst>
          </p:nvPr>
        </p:nvGraphicFramePr>
        <p:xfrm>
          <a:off x="174457" y="1617663"/>
          <a:ext cx="879508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695">
                  <a:extLst>
                    <a:ext uri="{9D8B030D-6E8A-4147-A177-3AD203B41FA5}">
                      <a16:colId xmlns:a16="http://schemas.microsoft.com/office/drawing/2014/main" xmlns="" val="372198117"/>
                    </a:ext>
                  </a:extLst>
                </a:gridCol>
                <a:gridCol w="2931695">
                  <a:extLst>
                    <a:ext uri="{9D8B030D-6E8A-4147-A177-3AD203B41FA5}">
                      <a16:colId xmlns:a16="http://schemas.microsoft.com/office/drawing/2014/main" xmlns="" val="1209625067"/>
                    </a:ext>
                  </a:extLst>
                </a:gridCol>
                <a:gridCol w="2931695">
                  <a:extLst>
                    <a:ext uri="{9D8B030D-6E8A-4147-A177-3AD203B41FA5}">
                      <a16:colId xmlns:a16="http://schemas.microsoft.com/office/drawing/2014/main" xmlns="" val="423964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 и форма организации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мероприятия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0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Познавательная беседа «Такие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разные щетки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Узнать, какие щетки есть.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Посмотреть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картинки с изображением щеток.</a:t>
                      </a:r>
                    </a:p>
                    <a:p>
                      <a:pPr algn="just"/>
                      <a:endParaRPr lang="ru-RU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Показать щётки которые есть дома и применить их в практических действиях.</a:t>
                      </a:r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483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мастерская «Юные исследователи».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назначения различных щеток.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85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Дидактическая игра «Щетка и ее назначение».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Научиться различать щетки по способу назначения.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9065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Творческая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мастерская «Умелые руки».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каталог «Такие разные щетки». 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279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757988"/>
            <a:ext cx="7543800" cy="69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центрах активности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12" y="1792705"/>
            <a:ext cx="8951494" cy="433136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литературы: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предложить послушать произведение К. Чуковского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Мойдодыр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посмотреть иллюстрации.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рисования: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раскраски; предложить нарисовать щетки.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сюжетно-ролевых игр: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поиграть в сюжетно-ролевую игру «Магазин щеток».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аппликации: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сделать щетку из цветной бумаги.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настольно-печатных игр: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 собрать разрезной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</TotalTime>
  <Words>418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Проект  «Разные щётки»</vt:lpstr>
      <vt:lpstr>Типология проекта</vt:lpstr>
      <vt:lpstr>Образовательная область и область в интеграции</vt:lpstr>
      <vt:lpstr>Цель и задачи проекта</vt:lpstr>
      <vt:lpstr>Подготовительный этап Организация РППС</vt:lpstr>
      <vt:lpstr>Подготовительный этап Создание проблемной ситуации</vt:lpstr>
      <vt:lpstr>Подготовительный этап Метод трех вопросов</vt:lpstr>
      <vt:lpstr>Основной этап Планирование мероприятий</vt:lpstr>
      <vt:lpstr>Основной этап Работа в центрах активности</vt:lpstr>
      <vt:lpstr>Заключительный этап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«Эти разные и полезные щетки»</dc:title>
  <dc:creator>ACER</dc:creator>
  <cp:lastModifiedBy>Ольга</cp:lastModifiedBy>
  <cp:revision>12</cp:revision>
  <dcterms:created xsi:type="dcterms:W3CDTF">2022-04-18T12:40:16Z</dcterms:created>
  <dcterms:modified xsi:type="dcterms:W3CDTF">2024-03-25T06:53:07Z</dcterms:modified>
</cp:coreProperties>
</file>