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312368"/>
          </a:xfrm>
        </p:spPr>
        <p:txBody>
          <a:bodyPr>
            <a:noAutofit/>
          </a:bodyPr>
          <a:lstStyle/>
          <a:p>
            <a:r>
              <a:rPr lang="ru-RU" b="1" dirty="0" smtClean="0"/>
              <a:t>Проект  учащихся </a:t>
            </a:r>
            <a:r>
              <a:rPr lang="ru-RU" b="1" dirty="0" smtClean="0"/>
              <a:t> 1 класса  </a:t>
            </a:r>
            <a:r>
              <a:rPr lang="ru-RU" b="1" dirty="0" smtClean="0"/>
              <a:t>«Две  звезды»</a:t>
            </a:r>
            <a:br>
              <a:rPr lang="ru-RU" b="1" dirty="0" smtClean="0"/>
            </a:br>
            <a:r>
              <a:rPr lang="ru-RU" b="1" dirty="0" smtClean="0"/>
              <a:t>2023 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11.Ожидаемый результат</a:t>
            </a:r>
            <a:br>
              <a:rPr lang="ru-RU" sz="3100" b="1" i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Проведение </a:t>
            </a:r>
            <a:r>
              <a:rPr lang="ru-RU" sz="3100" b="1" i="1" dirty="0" smtClean="0"/>
              <a:t>на высоком уровне</a:t>
            </a:r>
            <a:r>
              <a:rPr lang="ru-RU" sz="3100" i="1" dirty="0" smtClean="0"/>
              <a:t> школьных внеклассных мероприятий с вовлечением </a:t>
            </a:r>
            <a:r>
              <a:rPr lang="ru-RU" sz="3100" b="1" i="1" dirty="0" smtClean="0"/>
              <a:t>большего количества учащихся;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Воспитание </a:t>
            </a:r>
            <a:r>
              <a:rPr lang="ru-RU" sz="3100" b="1" i="1" dirty="0" smtClean="0"/>
              <a:t>организационных качеств</a:t>
            </a:r>
            <a:r>
              <a:rPr lang="ru-RU" sz="3100" i="1" dirty="0" smtClean="0"/>
              <a:t> личности детей, </a:t>
            </a:r>
            <a:r>
              <a:rPr lang="ru-RU" sz="3100" b="1" i="1" dirty="0" smtClean="0"/>
              <a:t>собранности и</a:t>
            </a:r>
            <a:r>
              <a:rPr lang="ru-RU" sz="3100" i="1" dirty="0" smtClean="0"/>
              <a:t> </a:t>
            </a:r>
            <a:r>
              <a:rPr lang="ru-RU" sz="3100" b="1" i="1" dirty="0" smtClean="0"/>
              <a:t>ответственности;</a:t>
            </a:r>
            <a:r>
              <a:rPr lang="ru-RU" sz="3100" i="1" dirty="0" smtClean="0"/>
              <a:t> развитие музыкально - эстетического вкуса обучающихся.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3100" dirty="0" smtClean="0"/>
              <a:t>Сообщение на школьном сайте ________</a:t>
            </a:r>
            <a:r>
              <a:rPr lang="ru-RU" sz="3100" i="1" dirty="0" smtClean="0"/>
              <a:t> </a:t>
            </a:r>
            <a:r>
              <a:rPr lang="ru-RU" sz="3100" dirty="0" smtClean="0"/>
              <a:t>о проекте «Две звезды»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5864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1. Новый  год.</a:t>
            </a:r>
            <a:br>
              <a:rPr lang="ru-RU" sz="3200" dirty="0" smtClean="0"/>
            </a:br>
            <a:r>
              <a:rPr lang="ru-RU" sz="3200" dirty="0" smtClean="0"/>
              <a:t>2. 8 марта.</a:t>
            </a:r>
            <a:br>
              <a:rPr lang="ru-RU" sz="3200" dirty="0" smtClean="0"/>
            </a:br>
            <a:r>
              <a:rPr lang="ru-RU" sz="3200" dirty="0" smtClean="0"/>
              <a:t>3. День защиты детей. (вместе с ДОУ)</a:t>
            </a:r>
            <a:br>
              <a:rPr lang="ru-RU" sz="3200" dirty="0" smtClean="0"/>
            </a:br>
            <a:r>
              <a:rPr lang="ru-RU" sz="3200" dirty="0" smtClean="0"/>
              <a:t>4. День учителя.</a:t>
            </a:r>
            <a:br>
              <a:rPr lang="ru-RU" sz="3200" dirty="0" smtClean="0"/>
            </a:br>
            <a:r>
              <a:rPr lang="ru-RU" sz="3200" dirty="0" smtClean="0"/>
              <a:t>5. Конкурс  дуэтов «Звездопад»</a:t>
            </a:r>
            <a:br>
              <a:rPr lang="ru-RU" sz="3200" dirty="0" smtClean="0"/>
            </a:br>
            <a:r>
              <a:rPr lang="ru-RU" sz="3200" dirty="0" smtClean="0"/>
              <a:t>6. Конкурс  дуэтов «Северное сияние»</a:t>
            </a:r>
            <a:br>
              <a:rPr lang="ru-RU" sz="3200" dirty="0" smtClean="0"/>
            </a:br>
            <a:r>
              <a:rPr lang="ru-RU" sz="3200" dirty="0" smtClean="0"/>
              <a:t>7. Конкурс   дуэтов на тему …  (Родина, мама, школа,  цветы…)</a:t>
            </a: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3933056"/>
            <a:ext cx="8748464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Дуэты: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Ученик</a:t>
            </a:r>
            <a:r>
              <a:rPr kumimoji="0" lang="ru-RU" sz="8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среднего класса и младшего </a:t>
            </a:r>
            <a:r>
              <a:rPr kumimoji="0" lang="ru-RU" sz="85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</a:t>
            </a:r>
            <a:r>
              <a:rPr lang="ru-RU" sz="8500" b="1" dirty="0" smtClean="0">
                <a:latin typeface="+mj-lt"/>
                <a:ea typeface="+mj-ea"/>
                <a:cs typeface="+mj-cs"/>
              </a:rPr>
              <a:t>асса</a:t>
            </a:r>
            <a:endParaRPr kumimoji="0" lang="ru-RU" sz="85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500" b="1" dirty="0" smtClean="0">
                <a:latin typeface="+mj-lt"/>
                <a:ea typeface="+mj-ea"/>
                <a:cs typeface="+mj-cs"/>
              </a:rPr>
              <a:t>Родитель и  ученик (с бабушкой, с дедушкой)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Учитель    и  ученик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500" b="1" dirty="0" smtClean="0">
                <a:latin typeface="+mj-lt"/>
                <a:ea typeface="+mj-ea"/>
                <a:cs typeface="+mj-cs"/>
              </a:rPr>
              <a:t> Братьев, сестёр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Метод  проекта – </a:t>
            </a:r>
            <a:r>
              <a:rPr lang="ru-RU" sz="3600" b="1" i="1" dirty="0" smtClean="0">
                <a:solidFill>
                  <a:srgbClr val="0070C0"/>
                </a:solidFill>
              </a:rPr>
              <a:t>творческий;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Число участников </a:t>
            </a:r>
            <a:r>
              <a:rPr lang="ru-RU" sz="3600" dirty="0" smtClean="0">
                <a:solidFill>
                  <a:srgbClr val="0070C0"/>
                </a:solidFill>
              </a:rPr>
              <a:t>– </a:t>
            </a:r>
            <a:r>
              <a:rPr lang="ru-RU" sz="3600" b="1" i="1" dirty="0" smtClean="0">
                <a:solidFill>
                  <a:srgbClr val="0070C0"/>
                </a:solidFill>
              </a:rPr>
              <a:t>групповой;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Продолжительность проекта – </a:t>
            </a:r>
            <a:r>
              <a:rPr lang="ru-RU" sz="3600" b="1" i="1" dirty="0" smtClean="0">
                <a:solidFill>
                  <a:srgbClr val="0070C0"/>
                </a:solidFill>
              </a:rPr>
              <a:t>среднесрочный ( до 1 месяца);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Продукт проектной деятельности – </a:t>
            </a:r>
            <a:r>
              <a:rPr lang="ru-RU" sz="3600" b="1" i="1" dirty="0" smtClean="0">
                <a:solidFill>
                  <a:srgbClr val="0070C0"/>
                </a:solidFill>
              </a:rPr>
              <a:t>концерт  и  шоу;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Внутренний продукт – </a:t>
            </a:r>
            <a:r>
              <a:rPr lang="ru-RU" sz="3600" b="1" i="1" dirty="0" smtClean="0">
                <a:solidFill>
                  <a:srgbClr val="0070C0"/>
                </a:solidFill>
              </a:rPr>
              <a:t>развитие межличностных, </a:t>
            </a:r>
            <a:r>
              <a:rPr lang="ru-RU" sz="3600" b="1" i="1" dirty="0" err="1" smtClean="0">
                <a:solidFill>
                  <a:srgbClr val="0070C0"/>
                </a:solidFill>
              </a:rPr>
              <a:t>внутриличностных</a:t>
            </a:r>
            <a:r>
              <a:rPr lang="ru-RU" sz="3600" b="1" i="1" dirty="0" smtClean="0">
                <a:solidFill>
                  <a:srgbClr val="0070C0"/>
                </a:solidFill>
              </a:rPr>
              <a:t>, музыкально-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0070C0"/>
                </a:solidFill>
              </a:rPr>
              <a:t>ритмических способностей.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/>
              <a:t>1. Название проекта - «Две звезды»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2. Обоснование актуальности</a:t>
            </a:r>
            <a:r>
              <a:rPr lang="ru-RU" sz="3200" dirty="0" smtClean="0"/>
              <a:t> - </a:t>
            </a:r>
            <a:r>
              <a:rPr lang="ru-RU" sz="3200" b="1" dirty="0" smtClean="0">
                <a:solidFill>
                  <a:srgbClr val="0070C0"/>
                </a:solidFill>
              </a:rPr>
              <a:t>необходимость использования современных технологий в проведении внеклассных мероприятий для привлечения   учащихся.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3. Цель проекта</a:t>
            </a:r>
            <a:r>
              <a:rPr lang="ru-RU" sz="3200" b="1" dirty="0" smtClean="0"/>
              <a:t> </a:t>
            </a:r>
            <a:r>
              <a:rPr lang="ru-RU" sz="3200" dirty="0" smtClean="0"/>
              <a:t>– </a:t>
            </a:r>
            <a:r>
              <a:rPr lang="ru-RU" sz="3200" b="1" dirty="0" smtClean="0">
                <a:solidFill>
                  <a:srgbClr val="0070C0"/>
                </a:solidFill>
              </a:rPr>
              <a:t>проведение школьных праздников на новом уровне,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- выявление талантов в школьном коллективе,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- создание комфортной среды для участников проекта;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- возможность реализации творческих способностей каждого участника.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/>
              <a:t>4. Задачи  проекта</a:t>
            </a:r>
            <a:r>
              <a:rPr lang="ru-RU" sz="3600" dirty="0" smtClean="0"/>
              <a:t> – </a:t>
            </a:r>
            <a:r>
              <a:rPr lang="ru-RU" sz="3600" b="1" dirty="0" smtClean="0">
                <a:solidFill>
                  <a:srgbClr val="0070C0"/>
                </a:solidFill>
              </a:rPr>
              <a:t>создать ситуацию успеха для каждого участника;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- дать возможность учащимся увидеть  сверстников  с другой стороны;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- повысить   значимость  семьи.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/>
              <a:t>5. Целевая  группа</a:t>
            </a:r>
            <a:r>
              <a:rPr lang="ru-RU" sz="3600" b="1" dirty="0" smtClean="0"/>
              <a:t> </a:t>
            </a:r>
            <a:r>
              <a:rPr lang="ru-RU" sz="3600" dirty="0" smtClean="0"/>
              <a:t>- </a:t>
            </a:r>
            <a:r>
              <a:rPr lang="ru-RU" sz="3600" b="1" dirty="0" smtClean="0">
                <a:solidFill>
                  <a:srgbClr val="0070C0"/>
                </a:solidFill>
              </a:rPr>
              <a:t>проект рассчитан на учащихся, </a:t>
            </a:r>
            <a:r>
              <a:rPr lang="ru-RU" sz="3600" b="1" u="sng" dirty="0" smtClean="0">
                <a:solidFill>
                  <a:srgbClr val="0070C0"/>
                </a:solidFill>
              </a:rPr>
              <a:t>родителей.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22714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/>
              <a:t>6. Руководитель проекта</a:t>
            </a:r>
            <a:r>
              <a:rPr lang="ru-RU" sz="3200" dirty="0" smtClean="0"/>
              <a:t> – </a:t>
            </a:r>
            <a:r>
              <a:rPr lang="ru-RU" sz="3200" b="1" dirty="0" err="1" smtClean="0">
                <a:solidFill>
                  <a:srgbClr val="0070C0"/>
                </a:solidFill>
              </a:rPr>
              <a:t>Еремеева</a:t>
            </a:r>
            <a:r>
              <a:rPr lang="ru-RU" sz="3200" b="1" dirty="0" smtClean="0">
                <a:solidFill>
                  <a:srgbClr val="0070C0"/>
                </a:solidFill>
              </a:rPr>
              <a:t> И.У.    рабочая группа 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______________ -   </a:t>
            </a:r>
            <a:r>
              <a:rPr lang="ru-RU" sz="3200" b="1" dirty="0" smtClean="0">
                <a:solidFill>
                  <a:srgbClr val="0070C0"/>
                </a:solidFill>
              </a:rPr>
              <a:t>сценарий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______________  -  организация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______________ -   оформление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______________ -   хореографическая подготовка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_______________- техническое оснащение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7. Сроки – подготовка проекта</a:t>
            </a:r>
            <a:r>
              <a:rPr lang="ru-RU" sz="3200" dirty="0" smtClean="0"/>
              <a:t> – </a:t>
            </a:r>
            <a:r>
              <a:rPr lang="ru-RU" sz="3200" b="1" dirty="0" smtClean="0">
                <a:solidFill>
                  <a:srgbClr val="0070C0"/>
                </a:solidFill>
              </a:rPr>
              <a:t>1 месяц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Место реализации -  МБОУ «</a:t>
            </a:r>
            <a:r>
              <a:rPr lang="ru-RU" sz="3200" b="1" i="1" dirty="0" err="1" smtClean="0"/>
              <a:t>Куокуйская</a:t>
            </a:r>
            <a:r>
              <a:rPr lang="ru-RU" sz="3200" b="1" i="1" dirty="0" smtClean="0"/>
              <a:t> СОШ»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8. Краткая аннотация проекта</a:t>
            </a:r>
            <a:r>
              <a:rPr lang="ru-RU" sz="4000" dirty="0" smtClean="0"/>
              <a:t> - </a:t>
            </a:r>
            <a:r>
              <a:rPr lang="ru-RU" sz="4000" b="1" dirty="0" smtClean="0">
                <a:solidFill>
                  <a:srgbClr val="0070C0"/>
                </a:solidFill>
              </a:rPr>
              <a:t>подготовка и проведение вокальных конкурсов с участием дуэтов учащихся старшего звена и младших классов, </a:t>
            </a:r>
            <a:r>
              <a:rPr lang="ru-RU" sz="4000" b="1" u="sng" dirty="0" smtClean="0">
                <a:solidFill>
                  <a:srgbClr val="0070C0"/>
                </a:solidFill>
              </a:rPr>
              <a:t>учащихся и родителей…</a:t>
            </a:r>
            <a:br>
              <a:rPr lang="ru-RU" sz="4000" b="1" u="sng" dirty="0" smtClean="0">
                <a:solidFill>
                  <a:srgbClr val="0070C0"/>
                </a:solidFill>
              </a:rPr>
            </a:br>
            <a:endParaRPr lang="ru-RU" sz="4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178698"/>
          </a:xfrm>
        </p:spPr>
        <p:txBody>
          <a:bodyPr anchor="t">
            <a:noAutofit/>
          </a:bodyPr>
          <a:lstStyle/>
          <a:p>
            <a:r>
              <a:rPr lang="ru-RU" sz="2400" b="1" i="1" dirty="0" smtClean="0"/>
              <a:t>10. План реализации проекта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/>
              <a:t>Сбор  рабочей  группы  проекта, обсуждение, идеи по воплощению проекта.</a:t>
            </a:r>
            <a:br>
              <a:rPr lang="ru-RU" sz="2800" b="1" dirty="0" smtClean="0"/>
            </a:br>
            <a:r>
              <a:rPr lang="ru-RU" sz="2800" b="1" dirty="0" smtClean="0"/>
              <a:t>(</a:t>
            </a:r>
            <a:r>
              <a:rPr lang="ru-RU" sz="2800" b="1" i="1" dirty="0" smtClean="0"/>
              <a:t>ноябрь, декабрь 2023 года)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Сценарий.</a:t>
            </a:r>
            <a:br>
              <a:rPr lang="ru-RU" sz="2800" b="1" dirty="0" smtClean="0"/>
            </a:br>
            <a:r>
              <a:rPr lang="ru-RU" sz="2800" b="1" dirty="0" smtClean="0"/>
              <a:t>Подбор участников.</a:t>
            </a:r>
            <a:r>
              <a:rPr lang="ru-RU" sz="2800" dirty="0" smtClean="0"/>
              <a:t> (</a:t>
            </a:r>
            <a:r>
              <a:rPr lang="ru-RU" sz="2800" dirty="0" err="1" smtClean="0"/>
              <a:t>подтанцовки</a:t>
            </a:r>
            <a:r>
              <a:rPr lang="ru-RU" sz="2800" dirty="0" smtClean="0"/>
              <a:t>)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Подбор репертуар для участников проекта   с учётом  индивидуальных  способностей. </a:t>
            </a:r>
            <a:br>
              <a:rPr lang="ru-RU" sz="2800" b="1" dirty="0" smtClean="0"/>
            </a:br>
            <a:r>
              <a:rPr lang="ru-RU" sz="2800" b="1" dirty="0" smtClean="0"/>
              <a:t>Проведение индивидуальных репетиций.</a:t>
            </a:r>
            <a:br>
              <a:rPr lang="ru-RU" sz="2800" b="1" dirty="0" smtClean="0"/>
            </a:br>
            <a:r>
              <a:rPr lang="ru-RU" sz="2800" b="1" dirty="0" smtClean="0"/>
              <a:t>Проведение сводных репетиций.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Подбор костюмов. </a:t>
            </a:r>
            <a:br>
              <a:rPr lang="ru-RU" sz="3200" b="1" dirty="0" smtClean="0"/>
            </a:br>
            <a:r>
              <a:rPr lang="ru-RU" sz="3200" b="1" dirty="0" smtClean="0"/>
              <a:t>Оформление </a:t>
            </a:r>
            <a:r>
              <a:rPr lang="ru-RU" sz="3200" b="1" dirty="0" err="1" smtClean="0"/>
              <a:t>кажого</a:t>
            </a:r>
            <a:r>
              <a:rPr lang="ru-RU" sz="3200" b="1" dirty="0" smtClean="0"/>
              <a:t> номера.</a:t>
            </a:r>
            <a:br>
              <a:rPr lang="ru-RU" sz="3200" b="1" dirty="0" smtClean="0"/>
            </a:br>
            <a:r>
              <a:rPr lang="ru-RU" sz="3200" b="1" dirty="0" smtClean="0"/>
              <a:t>Подготовка ведущих.</a:t>
            </a:r>
            <a:br>
              <a:rPr lang="ru-RU" sz="3200" b="1" dirty="0" smtClean="0"/>
            </a:br>
            <a:r>
              <a:rPr lang="ru-RU" sz="3200" b="1" dirty="0" smtClean="0"/>
              <a:t>Хореографическая подготовка участников.</a:t>
            </a:r>
            <a:br>
              <a:rPr lang="ru-RU" sz="3200" b="1" dirty="0" smtClean="0"/>
            </a:br>
            <a:r>
              <a:rPr lang="ru-RU" sz="3200" b="1" dirty="0" smtClean="0"/>
              <a:t>Подготовка зала и сцены.</a:t>
            </a:r>
            <a:br>
              <a:rPr lang="ru-RU" sz="3200" b="1" dirty="0" smtClean="0"/>
            </a:br>
            <a:r>
              <a:rPr lang="ru-RU" sz="3200" b="1" dirty="0" smtClean="0"/>
              <a:t> Проведение шоу.</a:t>
            </a:r>
            <a:br>
              <a:rPr lang="ru-RU" sz="3200" b="1" dirty="0" smtClean="0"/>
            </a:br>
            <a:r>
              <a:rPr lang="ru-RU" sz="3200" b="1" dirty="0" smtClean="0"/>
              <a:t>Проведено ко  </a:t>
            </a:r>
            <a:r>
              <a:rPr lang="ru-RU" sz="3200" b="1" dirty="0" err="1" smtClean="0"/>
              <a:t>дню____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Выпуск стенгазеты.</a:t>
            </a:r>
            <a:br>
              <a:rPr lang="ru-RU" sz="3200" b="1" dirty="0" smtClean="0"/>
            </a:br>
            <a:r>
              <a:rPr lang="ru-RU" sz="3200" b="1" dirty="0" smtClean="0"/>
              <a:t>Выпущена к </a:t>
            </a:r>
            <a:r>
              <a:rPr lang="ru-RU" sz="3200" b="1" dirty="0" err="1" smtClean="0"/>
              <a:t>дню____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 Сообщение о проведении мероприятия на сайте школ.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 anchor="t">
            <a:noAutofit/>
          </a:bodyPr>
          <a:lstStyle/>
          <a:p>
            <a:pPr algn="l"/>
            <a:r>
              <a:rPr lang="ru-RU" sz="2400" b="1" i="1" dirty="0" smtClean="0"/>
              <a:t>                                         10.Ресурсное обеспечение:</a:t>
            </a:r>
            <a:br>
              <a:rPr lang="ru-RU" sz="2400" b="1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Материально- техническая база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Музыкальный центр , Усилитель,  Микрофоны,  CD диски, Синтезатор, Мультимедиа проектор, Экран , Компьютер.  </a:t>
            </a:r>
            <a:br>
              <a:rPr lang="ru-RU" sz="2400" dirty="0" smtClean="0"/>
            </a:br>
            <a:r>
              <a:rPr lang="ru-RU" sz="2400" b="1" i="1" dirty="0" smtClean="0"/>
              <a:t>Финансовое обеспечение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Грамоты  для  участников  проекта</a:t>
            </a:r>
            <a:br>
              <a:rPr lang="ru-RU" sz="2400" dirty="0" smtClean="0"/>
            </a:br>
            <a:r>
              <a:rPr lang="ru-RU" sz="2400" dirty="0" smtClean="0"/>
              <a:t>______ </a:t>
            </a:r>
            <a:r>
              <a:rPr lang="ru-RU" sz="2400" dirty="0" err="1" smtClean="0"/>
              <a:t>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Фонд школы,</a:t>
            </a:r>
            <a:br>
              <a:rPr lang="ru-RU" sz="2400" dirty="0" smtClean="0"/>
            </a:br>
            <a:r>
              <a:rPr lang="ru-RU" sz="2400" dirty="0" smtClean="0"/>
              <a:t>______ р.</a:t>
            </a:r>
            <a:br>
              <a:rPr lang="ru-RU" sz="2400" dirty="0" smtClean="0"/>
            </a:br>
            <a:r>
              <a:rPr lang="ru-RU" sz="2400" dirty="0" smtClean="0"/>
              <a:t>Призы для участников проекта</a:t>
            </a:r>
            <a:br>
              <a:rPr lang="ru-RU" sz="2400" dirty="0" smtClean="0"/>
            </a:br>
            <a:r>
              <a:rPr lang="ru-RU" sz="2400" dirty="0" smtClean="0"/>
              <a:t>                </a:t>
            </a:r>
            <a:r>
              <a:rPr lang="ru-RU" sz="2400" dirty="0" err="1" smtClean="0"/>
              <a:t>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пожертвования</a:t>
            </a:r>
            <a:br>
              <a:rPr lang="ru-RU" sz="2400" dirty="0" smtClean="0"/>
            </a:br>
            <a:r>
              <a:rPr lang="ru-RU" sz="2400" dirty="0" smtClean="0"/>
              <a:t>_______ </a:t>
            </a:r>
            <a:r>
              <a:rPr lang="ru-RU" sz="2400" dirty="0" err="1" smtClean="0"/>
              <a:t>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116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учащихся  1 класса  «Две  звезды» 2023 г </vt:lpstr>
      <vt:lpstr>Метод  проекта – творческий; Число участников – групповой;  Продолжительность проекта – среднесрочный ( до 1 месяца);  Продукт проектной деятельности – концерт  и  шоу; Внутренний продукт – развитие межличностных, внутриличностных, музыкально- ритмических способностей. </vt:lpstr>
      <vt:lpstr>1. Название проекта - «Две звезды» 2. Обоснование актуальности - необходимость использования современных технологий в проведении внеклассных мероприятий для привлечения   учащихся. 3. Цель проекта – проведение школьных праздников на новом уровне, - выявление талантов в школьном коллективе,  - создание комфортной среды для участников проекта; - возможность реализации творческих способностей каждого участника. </vt:lpstr>
      <vt:lpstr>4. Задачи  проекта – создать ситуацию успеха для каждого участника; - дать возможность учащимся увидеть  сверстников  с другой стороны; - повысить   значимость  семьи. 5. Целевая  группа - проект рассчитан на учащихся, родителей. </vt:lpstr>
      <vt:lpstr>6. Руководитель проекта – Еремеева И.У.    рабочая группа : ______________ -   сценарий ______________  -  организация ______________ -   оформление  ______________ -   хореографическая подготовка _______________- техническое оснащение 7. Сроки – подготовка проекта – 1 месяц  Место реализации -  МБОУ «Куокуйская СОШ» </vt:lpstr>
      <vt:lpstr>8. Краткая аннотация проекта - подготовка и проведение вокальных конкурсов с участием дуэтов учащихся старшего звена и младших классов, учащихся и родителей… </vt:lpstr>
      <vt:lpstr>10. План реализации проекта   Сбор  рабочей  группы  проекта, обсуждение, идеи по воплощению проекта. (ноябрь, декабрь 2023 года) Сценарий. Подбор участников. (подтанцовки)  Подбор репертуар для участников проекта   с учётом  индивидуальных  способностей.  Проведение индивидуальных репетиций. Проведение сводных репетиций.  </vt:lpstr>
      <vt:lpstr>Подбор костюмов.  Оформление кажого номера. Подготовка ведущих. Хореографическая подготовка участников. Подготовка зала и сцены.  Проведение шоу. Проведено ко  дню____ Выпуск стенгазеты. Выпущена к дню____   Сообщение о проведении мероприятия на сайте школ. </vt:lpstr>
      <vt:lpstr>                                         10.Ресурсное обеспечение:  Материально- техническая база Музыкальный центр , Усилитель,  Микрофоны,  CD диски, Синтезатор, Мультимедиа проектор, Экран , Компьютер.   Финансовое обеспечение Грамоты  для  участников  проекта ______ р Фонд школы, ______ р. Призы для участников проекта                 р пожертвования _______ р </vt:lpstr>
      <vt:lpstr>11.Ожидаемый результат  Проведение на высоком уровне школьных внеклассных мероприятий с вовлечением большего количества учащихся; Воспитание организационных качеств личности детей, собранности и ответственности; развитие музыкально - эстетического вкуса обучающихся.    Сообщение на школьном сайте ________ о проекте «Две звезды»   </vt:lpstr>
      <vt:lpstr>1. Новый  год. 2. 8 марта. 3. День защиты детей. (вместе с ДОУ) 4. День учителя. 5. Конкурс  дуэтов «Звездопад» 6. Конкурс  дуэтов «Северное сияние» 7. Конкурс   дуэтов на тему …  (Родина, мама, школа,  цветы…)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учащихся  4  класса  «Две  звезды» Подпрограммы  </dc:title>
  <dc:creator>НАСТЯ</dc:creator>
  <cp:lastModifiedBy>Ирина</cp:lastModifiedBy>
  <cp:revision>10</cp:revision>
  <dcterms:created xsi:type="dcterms:W3CDTF">2018-11-15T19:39:06Z</dcterms:created>
  <dcterms:modified xsi:type="dcterms:W3CDTF">2024-03-12T08:19:40Z</dcterms:modified>
</cp:coreProperties>
</file>