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9E0951-D908-4E5A-9748-112ECA9815BE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5482E6-03E7-4255-BEA7-E6B97AA441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4869160"/>
            <a:ext cx="5328592" cy="1728191"/>
          </a:xfrm>
        </p:spPr>
        <p:txBody>
          <a:bodyPr/>
          <a:lstStyle/>
          <a:p>
            <a:pPr lvl="0">
              <a:buClr>
                <a:srgbClr val="31B6FD"/>
              </a:buClr>
            </a:pPr>
            <a:r>
              <a:rPr lang="ru-RU" dirty="0" smtClean="0"/>
              <a:t>         Выполнила воспитатель</a:t>
            </a:r>
          </a:p>
          <a:p>
            <a:r>
              <a:rPr lang="ru-RU" dirty="0" smtClean="0"/>
              <a:t>Артеева Евдокия Васильевна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36904" cy="34129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Проект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младшей группе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«Русские народные сказки, как средство для духовно – нравственного развития детей.»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641379"/>
          </a:xfrm>
        </p:spPr>
        <p:txBody>
          <a:bodyPr/>
          <a:lstStyle/>
          <a:p>
            <a:pPr lvl="0">
              <a:buClr>
                <a:srgbClr val="31B6FD"/>
              </a:buClr>
            </a:pPr>
            <a:r>
              <a:rPr lang="ru-RU" sz="2000" b="1" dirty="0">
                <a:solidFill>
                  <a:srgbClr val="C6E7FC">
                    <a:lumMod val="25000"/>
                  </a:srgbClr>
                </a:solidFill>
              </a:rPr>
              <a:t>Ожидаемые конечные результаты реализации проекта.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C6E7FC">
                    <a:lumMod val="25000"/>
                  </a:srgbClr>
                </a:solidFill>
              </a:rPr>
              <a:t>В ходе реализации проекта по духовно – нравственному воспитанию детей посредством знакомства со сказками предполагаются , что дети научатся :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C6E7FC">
                    <a:lumMod val="25000"/>
                  </a:srgbClr>
                </a:solidFill>
              </a:rPr>
              <a:t>-желание слушать сказки и пересказывать.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C6E7FC">
                    <a:lumMod val="25000"/>
                  </a:srgbClr>
                </a:solidFill>
              </a:rPr>
              <a:t>-наберут минимум знаний по сказкам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C6E7FC">
                    <a:lumMod val="25000"/>
                  </a:srgbClr>
                </a:solidFill>
              </a:rPr>
              <a:t>-желание читать и узнавать сказки дома совместно с родителями.</a:t>
            </a:r>
          </a:p>
          <a:p>
            <a:pPr lvl="0">
              <a:buClr>
                <a:srgbClr val="31B6FD"/>
              </a:buClr>
            </a:pPr>
            <a:r>
              <a:rPr lang="ru-RU" sz="2000" b="1" dirty="0">
                <a:solidFill>
                  <a:srgbClr val="C6E7FC">
                    <a:lumMod val="25000"/>
                  </a:srgbClr>
                </a:solidFill>
              </a:rPr>
              <a:t>Результаты проекта</a:t>
            </a: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</a:rPr>
              <a:t>:</a:t>
            </a:r>
          </a:p>
          <a:p>
            <a:pPr lvl="0">
              <a:buClr>
                <a:srgbClr val="31B6FD"/>
              </a:buClr>
            </a:pPr>
            <a:r>
              <a:rPr lang="ru-RU" sz="2000" b="1" dirty="0" smtClean="0">
                <a:solidFill>
                  <a:srgbClr val="C6E7FC">
                    <a:lumMod val="25000"/>
                  </a:srgbClr>
                </a:solidFill>
              </a:rPr>
              <a:t> </a:t>
            </a:r>
            <a:r>
              <a:rPr lang="ru-RU" sz="2000" dirty="0">
                <a:solidFill>
                  <a:srgbClr val="C6E7FC">
                    <a:lumMod val="25000"/>
                  </a:srgbClr>
                </a:solidFill>
              </a:rPr>
              <a:t>В результате совместной деятельности детей, родителей и воспитателя дети приобщились к народной сказке, научились инсценировать. Усвоили духовно – нравственные понятия как « Добро и зло, дружба и вражда, трудолюбие и лень, жадность и щедрость».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Заключительный этап.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4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6864" cy="619268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61206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Вводная часть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Обоснование выбора темы.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Русские народные сказки являются хорошим проводником в развитии у детей духовно – нравственных чувств, дают возможность ребенку в доступной форме познать окружающий мир. Сказка -  это инструмент для формирования нравственно здоровой личности ребенка.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 наше время вперед вышли компьютерные игры, дети много времени проводят за телефоном, родители перестали читать детям сказки, ведь легче, если ребенок молча сидит и никому не мешает. Проведя опрос родителей выявилась , что сказка, как и многие другие ценности традиционной культуры, сильно утратила свое предназначение в духовно – нравственном воспитании. Издавна сказки играли большую роль в духовном обогащении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980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00421" cy="489085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С Самого раннего возраста дети знакомятся со сказками и идут рядом с детьми всю дошкольную жизнь и остаются на всю жизнь. Сказки помогают детям знакомится  с миром художественной литературы, с миром взаимоотношений между людьми и окружающим миром.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Сказка – это средство для развития эмоционально – нравственного  опыта детей, помогающая не только представлять последствия своих поступков, но и переживать их смысл для себя и своих сверстников. Через чтение русских народных сказок дети узнают необыкновенные события , превращения происходящие с героями сказок, с глубокими моральными идеями заложенными в них.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Актуальность проекта.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19" cy="50014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Состав участников </a:t>
            </a:r>
            <a:r>
              <a:rPr lang="ru-RU" dirty="0" smtClean="0"/>
              <a:t>– воспитанники группы, воспитатель, родители.</a:t>
            </a:r>
          </a:p>
          <a:p>
            <a:r>
              <a:rPr lang="ru-RU" b="1" dirty="0" smtClean="0"/>
              <a:t>Продолжительность</a:t>
            </a:r>
            <a:r>
              <a:rPr lang="ru-RU" dirty="0" smtClean="0"/>
              <a:t> – долгосрочный.</a:t>
            </a:r>
          </a:p>
          <a:p>
            <a:r>
              <a:rPr lang="ru-RU" b="1" dirty="0" smtClean="0"/>
              <a:t>Цель проекта- </a:t>
            </a:r>
            <a:r>
              <a:rPr lang="ru-RU" dirty="0" smtClean="0"/>
              <a:t>Создание условий для формирования у детей духовно – нравственного развития через знакомство с русскими народными сказками.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1.Способствовать развитию у детей интереса к театрализованной деятельности.</a:t>
            </a:r>
          </a:p>
          <a:p>
            <a:r>
              <a:rPr lang="ru-RU" dirty="0" smtClean="0"/>
              <a:t>2.Знакомить детей с русскими народными сказками, развивать умение узнавать героев сказок умение пересказывать содержание.</a:t>
            </a:r>
          </a:p>
          <a:p>
            <a:r>
              <a:rPr lang="ru-RU" dirty="0" smtClean="0"/>
              <a:t>3. Воспитывать умение детей самостоятельно выбирать сказку для постановки.</a:t>
            </a:r>
          </a:p>
          <a:p>
            <a:r>
              <a:rPr lang="ru-RU" dirty="0" smtClean="0"/>
              <a:t>4.Развивать традицию семейного чтения, создания благоприятной атмосферы для развития детей  в семье.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Тип проекта  - познавательно - творческий.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/>
          <a:lstStyle/>
          <a:p>
            <a:r>
              <a:rPr lang="ru-RU" dirty="0" smtClean="0"/>
              <a:t>1.Занятия.</a:t>
            </a:r>
          </a:p>
          <a:p>
            <a:r>
              <a:rPr lang="ru-RU" dirty="0" smtClean="0"/>
              <a:t>2.Дидактические игры, сюжетно – ролевые игры.</a:t>
            </a:r>
          </a:p>
          <a:p>
            <a:r>
              <a:rPr lang="ru-RU" dirty="0" smtClean="0"/>
              <a:t>3.Беседы.</a:t>
            </a:r>
          </a:p>
          <a:p>
            <a:r>
              <a:rPr lang="ru-RU" dirty="0" smtClean="0"/>
              <a:t>4.Рассматривание  книжных иллюстраций, картин.</a:t>
            </a:r>
          </a:p>
          <a:p>
            <a:r>
              <a:rPr lang="ru-RU" dirty="0" smtClean="0"/>
              <a:t>5.Театрализованная деятельность.</a:t>
            </a:r>
          </a:p>
          <a:p>
            <a:r>
              <a:rPr lang="ru-RU" dirty="0" smtClean="0"/>
              <a:t>6.Рисование.</a:t>
            </a:r>
          </a:p>
          <a:p>
            <a:r>
              <a:rPr lang="ru-RU" dirty="0" smtClean="0"/>
              <a:t>7.Лепка.</a:t>
            </a:r>
          </a:p>
          <a:p>
            <a:r>
              <a:rPr lang="ru-RU" dirty="0" smtClean="0"/>
              <a:t>8.Конструирование.</a:t>
            </a:r>
          </a:p>
          <a:p>
            <a:r>
              <a:rPr lang="ru-RU" dirty="0" smtClean="0"/>
              <a:t>9.Чтение художественной литературы.</a:t>
            </a:r>
          </a:p>
          <a:p>
            <a:r>
              <a:rPr lang="ru-RU" dirty="0" smtClean="0"/>
              <a:t>10.Работа с родителями.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Формы реализации.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7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1.Занятия:</a:t>
            </a:r>
          </a:p>
          <a:p>
            <a:r>
              <a:rPr lang="ru-RU" dirty="0" smtClean="0"/>
              <a:t>Развитие речи. « Угадай из какой сказки герой?», чтение сказки « </a:t>
            </a:r>
            <a:r>
              <a:rPr lang="ru-RU" dirty="0" err="1" smtClean="0"/>
              <a:t>Заюшкина</a:t>
            </a:r>
            <a:r>
              <a:rPr lang="ru-RU" dirty="0" smtClean="0"/>
              <a:t> избушка».</a:t>
            </a:r>
          </a:p>
          <a:p>
            <a:r>
              <a:rPr lang="ru-RU" dirty="0" smtClean="0"/>
              <a:t>Ознакомление с окружающим миром. « почему зайка летом серый а зимой белый?»</a:t>
            </a:r>
          </a:p>
          <a:p>
            <a:r>
              <a:rPr lang="ru-RU" dirty="0" smtClean="0"/>
              <a:t>2.Дидактические игры:</a:t>
            </a:r>
          </a:p>
          <a:p>
            <a:r>
              <a:rPr lang="ru-RU" dirty="0" smtClean="0"/>
              <a:t>« Кто в домике живет?», «Что выросло на грядке?», «Собери из половинок», «Узнай героя сказки», «Разрезные картинки».</a:t>
            </a:r>
          </a:p>
          <a:p>
            <a:r>
              <a:rPr lang="ru-RU" dirty="0" smtClean="0"/>
              <a:t>Сюжетно – ролевые игры :</a:t>
            </a:r>
          </a:p>
          <a:p>
            <a:r>
              <a:rPr lang="ru-RU" dirty="0" smtClean="0"/>
              <a:t>« В гости к Маше», « Устроим день рождения для Мишутки», « В гости к семерым козлятам».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Основной этап.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7" cy="56494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3.Беседы :</a:t>
            </a:r>
          </a:p>
          <a:p>
            <a:r>
              <a:rPr lang="ru-RU" dirty="0" smtClean="0"/>
              <a:t>- Откуда появились сказки?</a:t>
            </a:r>
          </a:p>
          <a:p>
            <a:r>
              <a:rPr lang="ru-RU" dirty="0" smtClean="0"/>
              <a:t>- Нужно ли слушаться взрослых?</a:t>
            </a:r>
          </a:p>
          <a:p>
            <a:pPr marL="0" indent="0">
              <a:buNone/>
            </a:pPr>
            <a:r>
              <a:rPr lang="ru-RU" dirty="0" smtClean="0"/>
              <a:t>    - Кто живет в лесу?</a:t>
            </a:r>
          </a:p>
          <a:p>
            <a:pPr marL="0" indent="0">
              <a:buNone/>
            </a:pPr>
            <a:r>
              <a:rPr lang="ru-RU" dirty="0" smtClean="0"/>
              <a:t>    4. Рассматривание книжных иллюстраций и картин.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 - Внести в группу для рассматривания детьми книг с русскими народными сказками с красочным иллюстрациями, а также альбомы с картинками из серии « Русские народные сказки».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5.Театрализованная деятельностью: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настольный театр : « </a:t>
            </a:r>
            <a:r>
              <a:rPr lang="ru-RU" dirty="0" err="1" smtClean="0"/>
              <a:t>Заюшкина</a:t>
            </a:r>
            <a:r>
              <a:rPr lang="ru-RU" dirty="0" smtClean="0"/>
              <a:t> избушка», « Репка».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пальчиковый театр: « Колобок», « курочка Ряба»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настольно – плоскостной: « </a:t>
            </a:r>
            <a:r>
              <a:rPr lang="ru-RU" dirty="0"/>
              <a:t>Т</a:t>
            </a:r>
            <a:r>
              <a:rPr lang="ru-RU" dirty="0" smtClean="0"/>
              <a:t>ри медведя», « Маша и медведь», «Теремок»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58945"/>
            <a:ext cx="8229600" cy="45719"/>
          </a:xfrm>
        </p:spPr>
        <p:txBody>
          <a:bodyPr>
            <a:normAutofit fontScale="90000"/>
          </a:bodyPr>
          <a:lstStyle/>
          <a:p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6. Рисование : « Колобок», раскрашивание сказочных персонажей.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7.Лепка: Миска для Мишутки, Миска для трех медведей, Морковка для зайки, Колобок.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8. Конструирование : Новый теремок, домик для петушка, домик для лисички.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9.Чтение художественной литературы: Чтение русских народных сказок – « Три медведя», « маша и медведь», «Теремок», «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Заюшкина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избушка», « Волк и семеро козлят», «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Терешечка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», « Кот и петушок» и.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т.д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Чтение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потешек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 « Как у нашего кота.» , « Курочка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рябушечка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, «Кисонька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мурысенька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, « Тень, тень,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потетень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», «Ай.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Качи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качи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», « « Сорока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белобока»и.т.д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Пальчиковые игры: « Белочки». « Курочка», 2Пальцы гуляют», « Моя семья»,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Капустка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», «вышли пальчики гулять»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и.т.д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1218266"/>
            <a:ext cx="8229600" cy="125272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8352927" cy="536145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10. Работа с родителями: Родительское собрание « Роль русских народных сказок в воспитании детей дошкольного возраста», Анкетирование родителей « Читаем ли мы дома детям сказки», изготовление атрибутов для театрализации, выставка совместных рисунков « Моя любимая сказка».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Выступление перед детьми: театральное представление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Заюшкина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избушка».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7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143</TotalTime>
  <Words>844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Проект  в младшей группе  «Русские народные сказки, как средство для духовно – нравственного развития детей.»</vt:lpstr>
      <vt:lpstr>   </vt:lpstr>
      <vt:lpstr>Актуальность проекта.</vt:lpstr>
      <vt:lpstr>Тип проекта  - познавательно - творческий.</vt:lpstr>
      <vt:lpstr>Формы реализации.</vt:lpstr>
      <vt:lpstr>Основной этап.</vt:lpstr>
      <vt:lpstr>Презентация PowerPoint</vt:lpstr>
      <vt:lpstr>Презентация PowerPoint</vt:lpstr>
      <vt:lpstr>Презентация PowerPoint</vt:lpstr>
      <vt:lpstr>Заключительный этап.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2023-03-26T06:23:15Z</dcterms:created>
  <dcterms:modified xsi:type="dcterms:W3CDTF">2023-10-23T12:13:49Z</dcterms:modified>
</cp:coreProperties>
</file>