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sldIdLst>
    <p:sldId id="258" r:id="rId5"/>
    <p:sldId id="269" r:id="rId6"/>
    <p:sldId id="263" r:id="rId7"/>
    <p:sldId id="274" r:id="rId8"/>
    <p:sldId id="264" r:id="rId9"/>
    <p:sldId id="275" r:id="rId10"/>
    <p:sldId id="276" r:id="rId11"/>
    <p:sldId id="277" r:id="rId12"/>
    <p:sldId id="278" r:id="rId13"/>
    <p:sldId id="262" r:id="rId14"/>
    <p:sldId id="261" r:id="rId15"/>
    <p:sldId id="265" r:id="rId16"/>
    <p:sldId id="266" r:id="rId17"/>
    <p:sldId id="260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30" autoAdjust="0"/>
  </p:normalViewPr>
  <p:slideViewPr>
    <p:cSldViewPr>
      <p:cViewPr>
        <p:scale>
          <a:sx n="75" d="100"/>
          <a:sy n="75" d="100"/>
        </p:scale>
        <p:origin x="-101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77D0-876F-4635-8335-857860A639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520219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CB76-C7FE-4E0C-9A52-076362E1D8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557952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9948-1078-4332-8CB8-2B00A0947C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418736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C2B7D-F495-4023-9F1B-812E539B4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586164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25FA-313E-4F74-B239-8B07459EE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8547655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9DEB-05D1-488E-9CBA-F2479F584E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961383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045C-771E-49F0-824E-7241B77199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696415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C502-2B5C-4850-86D2-24918F74E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105677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B33D-0E18-4CC7-812B-0695A8EF2D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1814851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7A31-DCF5-4D54-96F1-A1258DC1D0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50693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48BC-75E1-4B73-80D3-F601D67A73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87306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1A08-F37D-4A56-AA93-8107617882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755438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0DC0-C07B-493B-A5CE-53152C5E6D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833823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1AC07-A85B-4C3E-B6AD-E0882C33EC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1923911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FEB7A-2AAE-4E90-BF5D-B31ADC1D61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39172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874F3-9203-4DC9-A77A-B113969566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518507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E842-AB4E-4700-8456-4C3198E4DB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20467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43CC-5014-4A59-AEB0-36646930DD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6704212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681A4-2B9F-49C3-B80D-9008EC077A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805614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8E91-FB0A-4516-987C-90EE90C670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131843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0ED2-DDC3-443F-88B2-7FE6ABF058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0519692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A21F9-3C01-4B5B-91F8-7A91380DBD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39595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95841-67E0-461A-9988-0FF9298098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147942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E2B5A-8CC4-4080-926C-BC0D161EC7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3650599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93AF0-3572-4C23-B0AA-857F5F83B5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7109732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2BB16-6DE5-48A2-81F5-C67DFC7EAC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2401086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385F7-FCDC-40B1-A401-62F2413937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15890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BB3E2-3445-46FE-A145-0B9711D182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969184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2B76-FFB8-4E3F-8890-CA03A1852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286858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7640-55AC-4A7E-A02F-E35E4B8F4D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359913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6C3A3-B628-4C72-A038-5945341FD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0763373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8618-4C29-48EA-AD0B-9AFD6F7F1F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774782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CC8C-2B34-4664-903F-6CE07D687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713650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E1141-B32F-4044-BC34-8E11B9C0B7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480236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54901-2214-43B2-BCF9-9E88A7D09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3674899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6C23-AE9B-434F-B0D6-162B995A45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347303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17B70-2917-43BE-981F-4CBC19C2FC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295853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51B36-479B-4221-8C97-446FF19012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7690680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6B26-2555-4506-B79B-4E0C8C61E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908748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662E-75D5-4629-8CEA-8E7128BEF1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0237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300B-E23B-4BAA-98FA-6C74042D5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110100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9D97-32F9-4783-8837-7754EDDBCB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547545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6801-F55B-48B0-8CD2-15CEA6836B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128311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CCE51-E647-4C7B-8D14-4E604D0D30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92722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5107DC-5AC6-46FF-AB52-9F21BC4C7A1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C179D2-DD2D-4C1F-BF67-7084286FF9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BECB3E-2D2B-4531-A390-A13AE1D4911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B14D75-5E36-4FC0-97F7-66D609B2D5F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6622504" cy="136815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5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КУБИК  БЛУМА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приём педагогической инновационной технологии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нравственно – патриотическому воспитанию детей дошкольного возраста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764" y="3789040"/>
            <a:ext cx="4230724" cy="720080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Ямилева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81" y="4725144"/>
            <a:ext cx="5805107" cy="19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"/>
            <a:ext cx="882047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«Детский сад № 3» городского округа закрытое административно – территориальное образование город Межгорье Республики Башкортостан</a:t>
            </a:r>
            <a:endParaRPr lang="ru-RU" sz="1600" dirty="0"/>
          </a:p>
          <a:p>
            <a:pPr algn="ctr"/>
            <a:r>
              <a:rPr lang="ru-RU" sz="1600" b="1" dirty="0" smtClean="0"/>
              <a:t>__________________________________________________________________</a:t>
            </a:r>
            <a:endParaRPr lang="ru-RU" sz="1600" b="1" dirty="0"/>
          </a:p>
          <a:p>
            <a:pPr algn="ctr"/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49703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0871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Методика использования «Кубика </a:t>
            </a:r>
            <a:r>
              <a:rPr lang="ru-RU" sz="2400" b="1" dirty="0" err="1" smtClean="0">
                <a:effectLst/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».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1.</a:t>
            </a:r>
            <a:r>
              <a:rPr lang="ru-RU" sz="2250" dirty="0" smtClean="0">
                <a:effectLst/>
                <a:latin typeface="Times New Roman"/>
                <a:ea typeface="Calibri"/>
                <a:cs typeface="Times New Roman"/>
              </a:rPr>
              <a:t> Понадобится обычный бумажный куб, на гранях которого написано:</a:t>
            </a:r>
            <a:endParaRPr lang="ru-RU" sz="2250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Назови.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Почему.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Объясни.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Предложи.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Придумай.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Поделись.</a:t>
            </a:r>
            <a:endParaRPr lang="ru-RU" sz="225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ru-RU" sz="2250" dirty="0" smtClean="0">
                <a:effectLst/>
                <a:latin typeface="Times New Roman"/>
                <a:ea typeface="Calibri"/>
                <a:cs typeface="Times New Roman"/>
              </a:rPr>
              <a:t>Формулируется тема. То есть тема должна обозначить круг вопросов, на которые придётся отвечать.</a:t>
            </a:r>
            <a:endParaRPr lang="ru-RU" sz="225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50" b="1" dirty="0" smtClean="0">
                <a:effectLst/>
                <a:latin typeface="Times New Roman"/>
                <a:ea typeface="Calibri"/>
                <a:cs typeface="Times New Roman"/>
              </a:rPr>
              <a:t>3. </a:t>
            </a:r>
            <a:r>
              <a:rPr lang="ru-RU" sz="2250" dirty="0" smtClean="0">
                <a:effectLst/>
                <a:latin typeface="Times New Roman"/>
                <a:ea typeface="Calibri"/>
                <a:cs typeface="Times New Roman"/>
              </a:rPr>
              <a:t>«Кубик </a:t>
            </a:r>
            <a:r>
              <a:rPr lang="ru-RU" sz="2250" dirty="0" err="1" smtClean="0">
                <a:effectLst/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250" dirty="0" smtClean="0">
                <a:effectLst/>
                <a:latin typeface="Times New Roman"/>
                <a:ea typeface="Calibri"/>
                <a:cs typeface="Times New Roman"/>
              </a:rPr>
              <a:t>» уникален тем, что позволяет формулировать вопросы самого разного характера. Воспитатель или один из детей бросает кубик. Выпавшая грань укажет: какого типа вопрос следует задать. Удобнее ориентироваться по слову на грани кубика — с него и должен начинаться вопрос.</a:t>
            </a:r>
            <a:endParaRPr lang="ru-RU" sz="225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pedsovet.su/_pu/60/806823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488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5256584" cy="388843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рань «Назови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Предполагает воспроизведение знаний. Это самые простые вопросы. Ребёнку  предлагается просто назвать предмет, явление, термин и т.д.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Назови как называется твоя Родина?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Грань «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Почему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описать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процессы, которые происходят с указанным предметом, явлением.  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Почему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Флаг России называют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триколором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?.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Грань «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Объясни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 - развитие мышления, 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вопросы уточняющие.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Например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Объясни, как выглядит русский народный костюм?</a:t>
            </a:r>
            <a:endParaRPr lang="ru-RU" sz="1800" dirty="0"/>
          </a:p>
        </p:txBody>
      </p:sp>
      <p:pic>
        <p:nvPicPr>
          <p:cNvPr id="2050" name="Picture 2" descr="C:\Users\9D20~1\AppData\Local\Temp\Rar$DIa10276.33066\1710246446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52" y="3429000"/>
            <a:ext cx="31870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9D20~1\AppData\Local\Temp\Rar$DIa10276.41116\1710246446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093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48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0"/>
            <a:ext cx="5184576" cy="602128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Грань «</a:t>
            </a: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Придумай»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 —  это вопросы творческие, которые содержат в себе элемент предположения, вымысла.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Придумай свой символ России.  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Грань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Поделись»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 —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категории дают ребенку возможность выразить свое личное отношение, основываясь на личном опыте.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Например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: Поделись как ты празднуешь народные праздники.</a:t>
            </a: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Грань «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Предложи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» -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применить полученные знания на практике.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Предложи народные игры в которые ты можешь поиграть с друзьями.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9D20~1\AppData\Local\Temp\Rar$DIa10276.5272\1710246446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2" y="1268760"/>
            <a:ext cx="27756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28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652534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Применение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	«Кубик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» можно использовать во всех группах и по всем  образовательным областям. 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Наиболее удобно применять этот приём на обобщающих занятиях, когда у детей  уже есть представление о сути темы.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	Что касается использования на более раннем этапе изучения блока материала, то в этом случае работу с кубиком можно сделать групповой, то есть ответы на вопросы  нужно будет формулировать вместе.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	Этот упрощённый способ помогает не только «собрать в кучку» все знания детей, но и развить в ребятах чувство коллективизма, необходимости помогать друг другу и нести ответственность за работу всех членов команды.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5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1"/>
            <a:ext cx="8147248" cy="2736305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260648"/>
            <a:ext cx="48965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Использование приёма «Кубик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Блума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 оказывает положительное влияние на различные стороны развития дошкольников, в том числе и на развитие речемыслительной деятельности. Но практика показывает, что приём очень нравится детям, они быстро осваивают технику его использования.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воспитателю этот приём помогает в активной и занимательной форме проверять знания и умения детей.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9D20~1\AppData\Local\Temp\Rar$DIa10276.17807\1710246446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" y="260648"/>
            <a:ext cx="36007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31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5022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, не знающий ничего,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только в том, что бы зажечь в нем желание познавать.»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Д. Дидро</a:t>
            </a:r>
          </a:p>
        </p:txBody>
      </p:sp>
    </p:spTree>
    <p:extLst>
      <p:ext uri="{BB962C8B-B14F-4D97-AF65-F5344CB8AC3E}">
        <p14:creationId xmlns:p14="http://schemas.microsoft.com/office/powerpoint/2010/main" val="52638951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36912"/>
            <a:ext cx="8748714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56880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7546"/>
            <a:ext cx="5129343" cy="229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80920" cy="5721499"/>
          </a:xfrm>
        </p:spPr>
        <p:txBody>
          <a:bodyPr/>
          <a:lstStyle/>
          <a:p>
            <a:pPr marL="0" lv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человечеству. Д.С. Лихачёв</a:t>
            </a:r>
          </a:p>
        </p:txBody>
      </p:sp>
    </p:spTree>
    <p:extLst>
      <p:ext uri="{BB962C8B-B14F-4D97-AF65-F5344CB8AC3E}">
        <p14:creationId xmlns:p14="http://schemas.microsoft.com/office/powerpoint/2010/main" val="1170182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6408712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ru-RU" sz="2400" dirty="0"/>
              <a:t>Воспитание чувства патриотизма в дошкольном возрасте особенно важно. Ведь этот отрезок жизни отличается наибольшей обучаемостью, податливостью педагогическому влиянию и глубиной восприятия. Поэтому всё, что ребёнок усваивает в дошкольном возрасте (умения, навыки, привычки, черты характера) остаются надолго, а иногда являются фундаментом складывающейся личности.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blob:https://web.whatsapp.com/76ea8fdf-cd60-499e-ac4c-5de89a1638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9D20~1\AppData\Local\Temp\Rar$DIa10276.19013\1710246446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7875"/>
            <a:ext cx="3438211" cy="23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D20~1\AppData\Local\Temp\Rar$DIa10276.23693\1710246446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00" y="3675347"/>
            <a:ext cx="3672408" cy="29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96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Работая в этом направлении, </a:t>
            </a:r>
            <a:r>
              <a:rPr lang="ru-RU" dirty="0"/>
              <a:t>я открыла для себя один из интереснейших методов развития критического мышления </a:t>
            </a:r>
            <a:r>
              <a:rPr lang="ru-RU" b="1" dirty="0" smtClean="0"/>
              <a:t>«Кубик </a:t>
            </a:r>
            <a:r>
              <a:rPr lang="ru-RU" b="1" dirty="0" err="1" smtClean="0"/>
              <a:t>Блума</a:t>
            </a:r>
            <a:r>
              <a:rPr lang="ru-RU" b="1" dirty="0"/>
              <a:t>», </a:t>
            </a:r>
            <a:r>
              <a:rPr lang="ru-RU" dirty="0"/>
              <a:t>разработанный известным психологом и педагогом </a:t>
            </a:r>
            <a:r>
              <a:rPr lang="ru-RU" b="1" dirty="0" err="1"/>
              <a:t>Бенжаменом</a:t>
            </a:r>
            <a:r>
              <a:rPr lang="ru-RU" b="1" dirty="0"/>
              <a:t> </a:t>
            </a:r>
            <a:r>
              <a:rPr lang="ru-RU" b="1" dirty="0" err="1"/>
              <a:t>Блумом</a:t>
            </a:r>
            <a:r>
              <a:rPr lang="ru-RU" b="1" dirty="0" smtClean="0"/>
              <a:t>. </a:t>
            </a:r>
          </a:p>
          <a:p>
            <a:endParaRPr lang="ru-RU" b="1" dirty="0"/>
          </a:p>
        </p:txBody>
      </p:sp>
      <p:pic>
        <p:nvPicPr>
          <p:cNvPr id="1026" name="Picture 2" descr="https://sun9-50.userapi.com/impg/8QF2Fu2_VBSfJioLwlrjajuh7_8BkH7zHZwL3Q/xxssu5-7vbM.jpg?size=1320x880&amp;quality=96&amp;sign=b2f99e00ed922f2526d7b13e06477fea&amp;c_uniq_tag=6Rsgx37rXwudJMGhLnFNYpO3jFdgdBM1dXqSPYvA_3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28438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04" y="4005064"/>
            <a:ext cx="40918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21509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112568" cy="6264696"/>
          </a:xfrm>
        </p:spPr>
        <p:txBody>
          <a:bodyPr/>
          <a:lstStyle/>
          <a:p>
            <a:r>
              <a:rPr lang="ru-RU" sz="2000" b="1" dirty="0" err="1" smtClean="0">
                <a:effectLst/>
                <a:ea typeface="Calibri"/>
                <a:cs typeface="Times New Roman"/>
              </a:rPr>
              <a:t>Бенджамен</a:t>
            </a:r>
            <a:r>
              <a:rPr lang="ru-RU" sz="2000" b="1" dirty="0" smtClean="0">
                <a:effectLst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effectLst/>
                <a:ea typeface="Calibri"/>
                <a:cs typeface="Times New Roman"/>
              </a:rPr>
              <a:t>Блум</a:t>
            </a:r>
            <a:r>
              <a:rPr lang="ru-RU" sz="2000" b="1" dirty="0" smtClean="0">
                <a:effectLst/>
                <a:ea typeface="Calibri"/>
                <a:cs typeface="Times New Roman"/>
              </a:rPr>
              <a:t> </a:t>
            </a:r>
            <a:r>
              <a:rPr lang="ru-RU" sz="1800" dirty="0" smtClean="0">
                <a:effectLst/>
                <a:ea typeface="Calibri"/>
                <a:cs typeface="Times New Roman"/>
              </a:rPr>
              <a:t>известен как автор уникальной системы алгоритмов педагогической деятельности. </a:t>
            </a:r>
            <a:br>
              <a:rPr lang="ru-RU" sz="1800" dirty="0" smtClean="0">
                <a:effectLst/>
                <a:ea typeface="Calibri"/>
                <a:cs typeface="Times New Roman"/>
              </a:rPr>
            </a:br>
            <a:r>
              <a:rPr lang="ru-RU" sz="1800" b="1" dirty="0" err="1" smtClean="0"/>
              <a:t>Бенжамен</a:t>
            </a:r>
            <a:r>
              <a:rPr lang="ru-RU" sz="1800" b="1" dirty="0" smtClean="0"/>
              <a:t> </a:t>
            </a:r>
            <a:r>
              <a:rPr lang="ru-RU" sz="1800" b="1" dirty="0" err="1"/>
              <a:t>Блум</a:t>
            </a:r>
            <a:r>
              <a:rPr lang="ru-RU" sz="1800" dirty="0"/>
              <a:t>, занимавшийся вопросами образования и развития талантов сказал: «Каковы бы не были способности детей в раннем возрасте, без активной поддержки и специальных методов обучения, они вряд ли достигли бы тех высот, покорив которые, они стали знаменитыми.» этот ученный изобрел метод ромашки  и  </a:t>
            </a:r>
            <a:r>
              <a:rPr lang="ru-RU" sz="1800" dirty="0" err="1"/>
              <a:t>кубика,но</a:t>
            </a:r>
            <a:r>
              <a:rPr lang="ru-RU" sz="1800" dirty="0"/>
              <a:t> именно метод кубика был адаптирован к дошкольному миру и назван в честь своего изобретателя.</a:t>
            </a:r>
            <a:br>
              <a:rPr lang="ru-RU" sz="1800" dirty="0"/>
            </a:br>
            <a:r>
              <a:rPr lang="ru-RU" sz="1800" dirty="0"/>
              <a:t>Так же именно </a:t>
            </a:r>
            <a:r>
              <a:rPr lang="ru-RU" sz="1800" dirty="0" err="1"/>
              <a:t>Блуму</a:t>
            </a:r>
            <a:r>
              <a:rPr lang="ru-RU" sz="1800" dirty="0"/>
              <a:t>, мы обязаны триединству цели: научить, воспитать и развить.</a:t>
            </a:r>
            <a:br>
              <a:rPr lang="ru-RU" sz="1800" dirty="0"/>
            </a:br>
            <a:r>
              <a:rPr lang="ru-RU" sz="1800" dirty="0"/>
              <a:t>В 1956-1958 году этот метод попал в педагогическое сообщество, поэтому  Кубик </a:t>
            </a:r>
            <a:r>
              <a:rPr lang="ru-RU" sz="1800" dirty="0" err="1"/>
              <a:t>Блума</a:t>
            </a:r>
            <a:r>
              <a:rPr lang="ru-RU" sz="1800" dirty="0"/>
              <a:t>, это не новое, а хорошо забытое старое, но такое актуальное в наше время.</a:t>
            </a:r>
            <a:br>
              <a:rPr lang="ru-RU" sz="1800" dirty="0"/>
            </a:b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0.wp.com/www.egtmatematik.com/wp-content/uploads/2016/04/Ekran-Resmi-2016-04-09-20.18.18-e1460222116304.png?resize=300%2C3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362" b="56"/>
          <a:stretch/>
        </p:blipFill>
        <p:spPr bwMode="auto">
          <a:xfrm>
            <a:off x="179512" y="620688"/>
            <a:ext cx="3575713" cy="49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03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7667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Актуальность </a:t>
            </a:r>
            <a:r>
              <a:rPr lang="ru-RU" dirty="0"/>
              <a:t>данной технологии критического мышления (Кубик </a:t>
            </a:r>
            <a:r>
              <a:rPr lang="ru-RU" dirty="0" err="1"/>
              <a:t>Блума</a:t>
            </a:r>
            <a:r>
              <a:rPr lang="ru-RU" dirty="0"/>
              <a:t>) состоит в том, что она является одним из инновационных методов, позволяющих добиться позитивных результатов в формировании </a:t>
            </a:r>
            <a:r>
              <a:rPr lang="ru-RU" b="1" dirty="0"/>
              <a:t>информационной компетентности</a:t>
            </a:r>
            <a:r>
              <a:rPr lang="ru-RU" dirty="0"/>
              <a:t> ребенка. Она представляет собой целостную систему, формирующую навыки работы с информацией, дает возможность личностного роста ребенка, развитие его индивидуальности, развитие его мышления</a:t>
            </a:r>
            <a:r>
              <a:rPr lang="ru-RU" dirty="0" smtClean="0"/>
              <a:t>.</a:t>
            </a:r>
          </a:p>
          <a:p>
            <a:r>
              <a:rPr lang="ru-RU" b="1" dirty="0"/>
              <a:t>Критическое мышление </a:t>
            </a:r>
            <a:r>
              <a:rPr lang="ru-RU" dirty="0"/>
              <a:t>проявляется, когда новые, уже понятые идеи проверяются, оцениваются, развиваются и на основе проделанной работы делаются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57526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5400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создание благоприятных условий для развития критического мышления. </a:t>
            </a:r>
          </a:p>
          <a:p>
            <a:r>
              <a:rPr lang="ru-RU" b="1" dirty="0"/>
              <a:t>Задачи:</a:t>
            </a:r>
            <a:r>
              <a:rPr lang="ru-RU" dirty="0"/>
              <a:t> 1.Изучить методическую литературу по данной теме. 2. Пробудить в детях стремление к образованию. 3.Научить детей мыслить, начиная не с ответов на вопросы, а с собственных вопросов и проблем. 4. Воспитать в детях желание конструировать свои знания, которые рождаются в процессе деятельности, а не присваивать готовое.</a:t>
            </a:r>
          </a:p>
          <a:p>
            <a:r>
              <a:rPr lang="ru-RU" sz="1600" b="1" dirty="0"/>
              <a:t>ОРИГИНАЛЬНОСЬ:</a:t>
            </a:r>
            <a:endParaRPr lang="ru-RU" sz="1600" dirty="0"/>
          </a:p>
          <a:p>
            <a:r>
              <a:rPr lang="ru-RU" dirty="0"/>
              <a:t>Как говорилось выше, </a:t>
            </a:r>
            <a:r>
              <a:rPr lang="ru-RU" b="1" dirty="0"/>
              <a:t>КУБИК </a:t>
            </a:r>
            <a:r>
              <a:rPr lang="ru-RU" b="1" dirty="0" smtClean="0"/>
              <a:t>БЛУМА </a:t>
            </a:r>
            <a:r>
              <a:rPr lang="ru-RU" dirty="0" smtClean="0"/>
              <a:t>–технология развития критического мышления.</a:t>
            </a:r>
          </a:p>
          <a:p>
            <a:r>
              <a:rPr lang="ru-RU" dirty="0" smtClean="0"/>
              <a:t>И </a:t>
            </a:r>
            <a:r>
              <a:rPr lang="ru-RU" dirty="0"/>
              <a:t>я использую этот прием в </a:t>
            </a:r>
            <a:r>
              <a:rPr lang="ru-RU" dirty="0" smtClean="0"/>
              <a:t>работе с </a:t>
            </a:r>
            <a:r>
              <a:rPr lang="ru-RU" dirty="0"/>
              <a:t>воспитанниками  по нравственно-патриотическому воспитанию. Как показала практика использования приема, он значительно обогащает содержание занятий и делает их более интересными и современными. </a:t>
            </a:r>
          </a:p>
          <a:p>
            <a:r>
              <a:rPr lang="ru-RU" dirty="0"/>
              <a:t>Практика показала, что работа с кубиком очень нравятся детям. </a:t>
            </a:r>
          </a:p>
          <a:p>
            <a:r>
              <a:rPr lang="ru-RU" dirty="0" smtClean="0"/>
              <a:t>        А </a:t>
            </a:r>
            <a:r>
              <a:rPr lang="ru-RU" dirty="0"/>
              <a:t>мне, как </a:t>
            </a:r>
            <a:r>
              <a:rPr lang="ru-RU" dirty="0" smtClean="0"/>
              <a:t>педагогу</a:t>
            </a:r>
            <a:r>
              <a:rPr lang="ru-RU" dirty="0"/>
              <a:t>, этот прием </a:t>
            </a:r>
            <a:r>
              <a:rPr lang="ru-RU" dirty="0" smtClean="0"/>
              <a:t> помогает </a:t>
            </a:r>
            <a:r>
              <a:rPr lang="ru-RU" dirty="0"/>
              <a:t>развивать навыки критического мышления  в активной и занимательной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380836839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7513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Продуктивность (</a:t>
            </a:r>
            <a:r>
              <a:rPr lang="ru-RU" b="1" dirty="0" err="1" smtClean="0"/>
              <a:t>прогнозирумый</a:t>
            </a:r>
            <a:r>
              <a:rPr lang="ru-RU" b="1" dirty="0" smtClean="0"/>
              <a:t> результат):</a:t>
            </a:r>
            <a:endParaRPr lang="ru-RU" dirty="0"/>
          </a:p>
          <a:p>
            <a:r>
              <a:rPr lang="ru-RU" b="1" dirty="0"/>
              <a:t>Для педагога:</a:t>
            </a:r>
            <a:r>
              <a:rPr lang="ru-RU" dirty="0"/>
              <a:t> - повышение своего теоретического познания по данной теме; -пополнение новыми шаблонами Кубиков </a:t>
            </a:r>
            <a:r>
              <a:rPr lang="ru-RU" dirty="0" err="1"/>
              <a:t>Блума</a:t>
            </a:r>
            <a:r>
              <a:rPr lang="ru-RU" dirty="0"/>
              <a:t>; -пополнение зон «Патриотическое воспитание», «Речевое развитие</a:t>
            </a:r>
            <a:r>
              <a:rPr lang="ru-RU" dirty="0" smtClean="0"/>
              <a:t>» и т. д.</a:t>
            </a:r>
            <a:endParaRPr lang="ru-RU" dirty="0"/>
          </a:p>
          <a:p>
            <a:r>
              <a:rPr lang="ru-RU" b="1" dirty="0"/>
              <a:t>Для детей:</a:t>
            </a:r>
            <a:r>
              <a:rPr lang="ru-RU" dirty="0"/>
              <a:t> -активизация познавательного интереса дошкольников; -развитие критического мышления; - смогут самостоятельно составлять вопросы и отвечать на них. </a:t>
            </a:r>
          </a:p>
          <a:p>
            <a:r>
              <a:rPr lang="ru-RU" b="1" dirty="0"/>
              <a:t>Для родителей:</a:t>
            </a:r>
            <a:r>
              <a:rPr lang="ru-RU" dirty="0"/>
              <a:t> -систематизирование знаний о развитии критического мышления через нравственно- патриотическое воспитание детей.</a:t>
            </a:r>
          </a:p>
          <a:p>
            <a:r>
              <a:rPr lang="ru-RU" dirty="0"/>
              <a:t> -расширение знаний о педагогическом приёме «кубики </a:t>
            </a:r>
            <a:r>
              <a:rPr lang="ru-RU" dirty="0" err="1"/>
              <a:t>Блума</a:t>
            </a:r>
            <a:r>
              <a:rPr lang="ru-RU" dirty="0"/>
              <a:t>».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056328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9D20~1\AppData\Local\Temp\Rar$DIa5384.26110\1710250459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4809"/>
            <a:ext cx="4550223" cy="52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Эдуард\Desktop\1710251043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1844"/>
            <a:ext cx="32726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3521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метод.среда</Template>
  <TotalTime>359</TotalTime>
  <Words>537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1_colormaster</vt:lpstr>
      <vt:lpstr>2_colormaster</vt:lpstr>
      <vt:lpstr>3_colormaster</vt:lpstr>
      <vt:lpstr>4_colormaster</vt:lpstr>
      <vt:lpstr>   КУБИК  БЛУМА как приём педагогической инновационной технологии  по нравственно – патриотическому воспитанию детей дошкольного возраста  </vt:lpstr>
      <vt:lpstr>Презентация PowerPoint</vt:lpstr>
      <vt:lpstr>Презентация PowerPoint</vt:lpstr>
      <vt:lpstr>Презентация PowerPoint</vt:lpstr>
      <vt:lpstr>Бенджамен Блум известен как автор уникальной системы алгоритмов педагогической деятельности.  Бенжамен Блум, занимавшийся вопросами образования и развития талантов сказал: «Каковы бы не были способности детей в раннем возрасте, без активной поддержки и специальных методов обучения, они вряд ли достигли бы тех высот, покорив которые, они стали знаменитыми.» этот ученный изобрел метод ромашки  и  кубика,но именно метод кубика был адаптирован к дошкольному миру и назван в честь своего изобретателя. Так же именно Блуму, мы обязаны триединству цели: научить, воспитать и развить. В 1956-1958 году этот метод попал в педагогическое сообщество, поэтому  Кубик Блума, это не новое, а хорошо забытое старое, но такое актуальное в наше время.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КУБИК  БЛУМА как приём педагогической инновационной технологии</dc:title>
  <dc:creator>RePack by Diakov</dc:creator>
  <cp:lastModifiedBy>Эдуард</cp:lastModifiedBy>
  <cp:revision>32</cp:revision>
  <dcterms:created xsi:type="dcterms:W3CDTF">2022-03-28T12:47:06Z</dcterms:created>
  <dcterms:modified xsi:type="dcterms:W3CDTF">2024-03-12T13:55:33Z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1034713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