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3" r:id="rId5"/>
    <p:sldId id="264" r:id="rId6"/>
    <p:sldId id="266" r:id="rId7"/>
    <p:sldId id="268" r:id="rId8"/>
    <p:sldId id="267" r:id="rId9"/>
    <p:sldId id="270" r:id="rId10"/>
    <p:sldId id="287" r:id="rId11"/>
    <p:sldId id="272" r:id="rId12"/>
    <p:sldId id="273" r:id="rId13"/>
    <p:sldId id="275" r:id="rId14"/>
    <p:sldId id="276" r:id="rId15"/>
    <p:sldId id="277" r:id="rId16"/>
    <p:sldId id="278" r:id="rId17"/>
    <p:sldId id="281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CC00"/>
    <a:srgbClr val="FF33CC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1847-3858-4CFC-8B27-E1F5529824B1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B8F8-23B4-4690-889A-5B665D9B2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D237-AE69-44AC-A686-D6C820C4AD62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18B2-9B9B-4150-90F3-60FFC40C4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C77A-CE3E-44C9-A1D2-D071801A9220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A38B-B16C-47E9-8861-A025764D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58D5-B704-4E26-8C91-A8A1AEEE809D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3133-1B4C-4D01-AE7D-6034255F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51ED-4AA5-40C6-81B1-99E6F748FACC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A2361-F5E0-49E9-B538-276B55DD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E0E1-56A3-48F6-B5BD-C0AC53F79D32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8154-22B4-45D0-BFFF-AF70A003D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B31E-94DA-4507-BCD1-4959D2BC5D7E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38B9-D806-4A5E-9142-6506AEAB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6A14-8B53-426C-878C-B678690DD383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66AB-0FA3-4D19-9848-8771FBED3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1440-2924-48E3-9836-110DAD58EC15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B039-8E62-4F48-AF55-CEAD4D1C2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19AB-B971-4AC6-9CD7-784E744A4C7A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7BDB-96E9-4CDB-B51F-4086DFF56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4DD0-2BE5-4111-9E6A-047380AECD39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CDAA-4BD6-418D-AB83-F50CBD987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6B523-C14E-406A-866B-9CD07E277F35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E91CF5-50BC-418C-A76B-3124BE993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55;&#1056;&#1054;&#1045;&#1050;&#1058;%20&#1063;&#1048;&#1057;&#1058;&#1070;&#1051;&#1068;&#1050;&#1040;\Ussatiy%20na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63;&#1048;&#1057;&#1058;&#1070;&#1051;&#1068;&#1050;&#1040;\&#1055;&#1056;&#1054;&#1045;&#1050;&#1058;%20&#1063;&#1048;&#1057;&#1058;&#1070;&#1051;&#1068;&#1050;&#1040;\&#1055;&#1077;&#1089;&#1085;&#1103;%20&#1052;&#1072;&#1096;&#1080;%20&#1086;%20&#1095;&#1080;&#1089;&#1090;&#1086;&#1090;&#1077;&#160;-&#160;&#1041;&#1077;&#1079;%20&#1085;&#1072;...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4;&#1080;&#1083;&#1072;\P4091044.AVI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Рисунок12.png"/>
          <p:cNvPicPr>
            <a:picLocks noGrp="1" noChangeAspect="1"/>
          </p:cNvPicPr>
          <p:nvPr>
            <p:ph idx="1"/>
          </p:nvPr>
        </p:nvPicPr>
        <p:blipFill>
          <a:blip r:embed="rId3"/>
          <a:srcRect l="1514" r="2272" b="2557"/>
          <a:stretch>
            <a:fillRect/>
          </a:stretch>
        </p:blipFill>
        <p:spPr>
          <a:xfrm>
            <a:off x="0" y="0"/>
            <a:ext cx="9144000" cy="6856413"/>
          </a:xfrm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562100"/>
          </a:xfrm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</a:rPr>
              <a:t>ПРЕЗЕНТАЦИЯ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2780928"/>
            <a:ext cx="439248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«ЧИСТЮЛЬКА»</a:t>
            </a:r>
          </a:p>
        </p:txBody>
      </p:sp>
      <p:pic>
        <p:nvPicPr>
          <p:cNvPr id="13316" name="Picture 7" descr="D:\Людмила\ДЛЯ САЙТА\АНИМАЦИЯ\1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933825"/>
            <a:ext cx="287178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692275" y="4292600"/>
            <a:ext cx="3816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2-Я МЛАДШАЯ ГРУППА </a:t>
            </a:r>
          </a:p>
          <a:p>
            <a:pPr>
              <a:spcBef>
                <a:spcPct val="50000"/>
              </a:spcBef>
            </a:pPr>
            <a:r>
              <a:rPr lang="ru-RU" dirty="0"/>
              <a:t>Воспитатель </a:t>
            </a:r>
            <a:r>
              <a:rPr lang="ru-RU" dirty="0" smtClean="0"/>
              <a:t>: </a:t>
            </a:r>
            <a:r>
              <a:rPr lang="ru-RU" dirty="0" err="1" smtClean="0"/>
              <a:t>Чучаева</a:t>
            </a:r>
            <a:r>
              <a:rPr lang="ru-RU" dirty="0" smtClean="0"/>
              <a:t> Ф.А.. </a:t>
            </a:r>
            <a:endParaRPr lang="ru-RU" dirty="0"/>
          </a:p>
        </p:txBody>
      </p:sp>
    </p:spTree>
  </p:cSld>
  <p:clrMapOvr>
    <a:masterClrMapping/>
  </p:clrMapOvr>
  <p:transition spd="med" advTm="110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748883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ЧЕМУ МЫ НАУЧИЛИСЬ?</a:t>
            </a:r>
          </a:p>
        </p:txBody>
      </p:sp>
    </p:spTree>
  </p:cSld>
  <p:clrMapOvr>
    <a:masterClrMapping/>
  </p:clrMapOvr>
  <p:transition spd="med" advTm="475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сня Маши о чистоте - Без н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411413" y="5949950"/>
            <a:ext cx="4608512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МЫТЬ РУКИ!</a:t>
            </a:r>
          </a:p>
        </p:txBody>
      </p:sp>
      <p:pic>
        <p:nvPicPr>
          <p:cNvPr id="1026" name="Picture 2" descr="C:\Users\User\Downloads\83c2a7e01dcd4121dfe722570b5cea1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7"/>
            <a:ext cx="4680520" cy="398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435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051050" y="5949950"/>
            <a:ext cx="5616575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НЕ РАЗБРЫЗГИВАТЬ ВОДУ</a:t>
            </a:r>
          </a:p>
        </p:txBody>
      </p:sp>
      <p:pic>
        <p:nvPicPr>
          <p:cNvPr id="2050" name="Picture 2" descr="C:\Users\User\Downloads\3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752528" cy="4177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464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331913" y="5949950"/>
            <a:ext cx="7416800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ВЕШАТЬ ПОЛОТЕНЦЕ НА МЕСТО</a:t>
            </a:r>
          </a:p>
        </p:txBody>
      </p:sp>
      <p:pic>
        <p:nvPicPr>
          <p:cNvPr id="25603" name="Picture 4" descr="P4091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981075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411413" y="5949950"/>
            <a:ext cx="6481762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ПРАВИЛЬНО ДЕРЖАТЬ ЛОЖКУ</a:t>
            </a:r>
          </a:p>
        </p:txBody>
      </p:sp>
      <p:pic>
        <p:nvPicPr>
          <p:cNvPr id="26627" name="Picture 4" descr="P4091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81075"/>
            <a:ext cx="5761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18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763713" y="6021388"/>
            <a:ext cx="6732587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ВЫТИРАТЬ РОТ САЛФЕТКОЙ</a:t>
            </a:r>
          </a:p>
        </p:txBody>
      </p:sp>
      <p:pic>
        <p:nvPicPr>
          <p:cNvPr id="27651" name="Picture 4" descr="P4091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16013"/>
            <a:ext cx="5761037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46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411413" y="5949950"/>
            <a:ext cx="4608512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ЕСТЬ АККУРАТНО</a:t>
            </a:r>
          </a:p>
        </p:txBody>
      </p:sp>
      <p:pic>
        <p:nvPicPr>
          <p:cNvPr id="29701" name="P409104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55776" y="1484784"/>
            <a:ext cx="446414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43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684213" y="5949950"/>
            <a:ext cx="7991475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САМОСТОЯТЕЛЬНО РАСЧЕСЫВАТЬСЯ</a:t>
            </a:r>
          </a:p>
        </p:txBody>
      </p:sp>
      <p:pic>
        <p:nvPicPr>
          <p:cNvPr id="29702" name="Picture 6" descr="SAM_1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836613"/>
            <a:ext cx="6048375" cy="45370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63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Рисунок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D:\Людмила\ДЛЯ САЙТА\АНИМАЦИЯ\spasibo-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412875"/>
            <a:ext cx="39227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:\Людмила\ПРОЕКТ\КАРТИНКИ ПО ГИГИЕНЕ\origina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219700" y="1196975"/>
            <a:ext cx="289401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1476375" y="2636838"/>
            <a:ext cx="3095625" cy="2663825"/>
          </a:xfrm>
          <a:prstGeom prst="verticalScroll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7704" y="3284984"/>
            <a:ext cx="22322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ЗА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ВНИМАНИЕ!</a:t>
            </a:r>
          </a:p>
        </p:txBody>
      </p:sp>
    </p:spTree>
    <p:custDataLst>
      <p:tags r:id="rId1"/>
    </p:custDataLst>
  </p:cSld>
  <p:clrMapOvr>
    <a:masterClrMapping/>
  </p:clrMapOvr>
  <p:transition spd="med" advTm="6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764704"/>
            <a:ext cx="42484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1773238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КРАТКОСРОЧНЫЙ;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 ПРОЕКТ;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3140968"/>
            <a:ext cx="84249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513" y="4005263"/>
            <a:ext cx="504031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 2023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-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 2023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4343" name="Picture 9" descr="D:\Людмила\ДЛЯ САЙТА\АНИМАЦИЯ\detia-611.gif"/>
          <p:cNvPicPr>
            <a:picLocks noChangeAspect="1" noChangeArrowheads="1" noCrop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084888" y="5157788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763713" y="472440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437112"/>
            <a:ext cx="60376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ГОД ОБУЧЕНИЯ</a:t>
            </a:r>
          </a:p>
        </p:txBody>
      </p:sp>
    </p:spTree>
  </p:cSld>
  <p:clrMapOvr>
    <a:masterClrMapping/>
  </p:clrMapOvr>
  <p:transition spd="med" advTm="106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1916832"/>
            <a:ext cx="540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ПРОЕКТА: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15364" name="Picture 2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04813"/>
            <a:ext cx="1276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536" y="2780928"/>
            <a:ext cx="82089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 РЕБЕНКА – ПЕРВЫЙ ШАГ К ЗДОРОВЬЮ ЧЕЛОВЕКА!</a:t>
            </a:r>
          </a:p>
        </p:txBody>
      </p:sp>
      <p:pic>
        <p:nvPicPr>
          <p:cNvPr id="15368" name="Picture 3" descr="D:\Людмила\ПРОЕКТ\КАРТИНКИ ПО ГИГИЕНЕ\soapguylg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149725"/>
            <a:ext cx="24971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3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00192" y="2420888"/>
            <a:ext cx="208823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потребность в соблюдении навыков гигиены и опрятности в повседневной жизни</a:t>
            </a:r>
          </a:p>
        </p:txBody>
      </p:sp>
      <p:pic>
        <p:nvPicPr>
          <p:cNvPr id="16388" name="Содержимое 3" descr="Рисунок9.png"/>
          <p:cNvPicPr>
            <a:picLocks noChangeAspect="1"/>
          </p:cNvPicPr>
          <p:nvPr/>
        </p:nvPicPr>
        <p:blipFill>
          <a:blip r:embed="rId2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163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47813" y="2060575"/>
            <a:ext cx="792162" cy="649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924944"/>
            <a:ext cx="259228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навыков, формирование простейших навыков поведения во время еды, умывания.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63" y="2708275"/>
            <a:ext cx="1150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3848" y="3501008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привычки следить за своим внешним видом, умения правильно пользоваться мылом, мыть руки, лицо, пользоваться полотенцем, расческой, носовым платком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048375" y="1881188"/>
            <a:ext cx="576263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53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56176" y="2564904"/>
            <a:ext cx="25202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родителей к соблюдению и развитию навыков личной гигиены дома.</a:t>
            </a:r>
          </a:p>
        </p:txBody>
      </p:sp>
      <p:pic>
        <p:nvPicPr>
          <p:cNvPr id="17412" name="Содержимое 3" descr="Рисунок9.png"/>
          <p:cNvPicPr>
            <a:picLocks noChangeAspect="1"/>
          </p:cNvPicPr>
          <p:nvPr/>
        </p:nvPicPr>
        <p:blipFill>
          <a:blip r:embed="rId2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174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620838" y="2060575"/>
            <a:ext cx="719137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2780928"/>
            <a:ext cx="259228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навыков поведения за столом: не крошить хлеб, пережевывать пищу с закрытым ртом, не разговаривать за столом.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63" y="2708275"/>
            <a:ext cx="1150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3356992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начальные представления о ценности здоровья, что здоровье начинается с чистоты тела, что «чистота», «красота», «здоровье» – это неразделимые понятия.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192045" y="1951831"/>
            <a:ext cx="576262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49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2852936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младшем дошкольном возрасте дети могут освоить все основные культурно-гигиенические навыки, научиться понимать их важность, легко, быстро и правильно выполнять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Именно в дошкольном возрасте очень важно воспитать у ребенка привычку к чистоте, аккуратности, порядку</a:t>
            </a:r>
          </a:p>
        </p:txBody>
      </p:sp>
      <p:pic>
        <p:nvPicPr>
          <p:cNvPr id="18439" name="Содержимое 3" descr="Рисунок9.png"/>
          <p:cNvPicPr>
            <a:picLocks noChangeAspect="1"/>
          </p:cNvPicPr>
          <p:nvPr/>
        </p:nvPicPr>
        <p:blipFill>
          <a:blip r:embed="rId2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413" y="836613"/>
            <a:ext cx="48244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/>
          </a:p>
        </p:txBody>
      </p:sp>
      <p:pic>
        <p:nvPicPr>
          <p:cNvPr id="18441" name="Picture 2" descr="D:\Людмила\ПРОЕКТ\КАРТИНКИ ПО ГИГИЕНЕ\baby-boy-tub-w-bear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33800"/>
            <a:ext cx="2609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4005064"/>
            <a:ext cx="475252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и привычки, прочно сформированные в дошкольном возрасте, сохраняются на всю жизнь</a:t>
            </a:r>
          </a:p>
        </p:txBody>
      </p:sp>
    </p:spTree>
  </p:cSld>
  <p:clrMapOvr>
    <a:masterClrMapping/>
  </p:clrMapOvr>
  <p:transition spd="med" advTm="192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воспитании культурно-гигиенических навыков большое значение имеет пример окружающих, родителей и всех остальных членов семьи</a:t>
            </a:r>
          </a:p>
        </p:txBody>
      </p:sp>
      <p:pic>
        <p:nvPicPr>
          <p:cNvPr id="19460" name="Содержимое 3" descr="Рисунок9.png"/>
          <p:cNvPicPr>
            <a:picLocks noChangeAspect="1"/>
          </p:cNvPicPr>
          <p:nvPr/>
        </p:nvPicPr>
        <p:blipFill>
          <a:blip r:embed="rId2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2852936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постоянного, без всяких исключений, выполнение ребенком установленных гигиенических правил, ведет к усвоению ребенком всех доступных ему навыков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413" y="836613"/>
            <a:ext cx="4464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4005064"/>
            <a:ext cx="4752528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при повседневном гигиеническом воспитании и контроле можно добиться формирования и закрепления у ребенка полезных навыков, т.е. перехода их в стойкие привычки</a:t>
            </a:r>
          </a:p>
        </p:txBody>
      </p:sp>
      <p:pic>
        <p:nvPicPr>
          <p:cNvPr id="19468" name="Picture 3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437063"/>
            <a:ext cx="13366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978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1844824"/>
            <a:ext cx="76328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18434" name="Picture 2" descr="D:\Людмила\ПРОЕКТ\КАРТИНКИ ПО ГИГИЕНЕ\chistu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620713"/>
            <a:ext cx="17272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568801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Дети 2-й младшей группы</a:t>
            </a:r>
          </a:p>
          <a:p>
            <a:pPr>
              <a:spcBef>
                <a:spcPct val="50000"/>
              </a:spcBef>
            </a:pPr>
            <a:r>
              <a:rPr lang="ru-RU" dirty="0"/>
              <a:t>Воспитатель </a:t>
            </a:r>
            <a:r>
              <a:rPr lang="ru-RU" dirty="0" err="1" smtClean="0"/>
              <a:t>Маремкулова</a:t>
            </a:r>
            <a:r>
              <a:rPr lang="ru-RU" dirty="0" smtClean="0"/>
              <a:t> М.К.</a:t>
            </a: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med" advTm="1043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348880"/>
            <a:ext cx="8208912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конспектов занятий и тематических бесед по теме «Чистота и аккуратность – залог здоровья»</a:t>
            </a:r>
          </a:p>
        </p:txBody>
      </p:sp>
      <p:pic>
        <p:nvPicPr>
          <p:cNvPr id="21508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82809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 РЕАЛИЗАЦИИ ПРОЕКТА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971550" y="260350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21511" name="Picture 5" descr="D:\Людмила\ПРОЕКТ\КАРТИНКИ ПО ГИГИЕНЕ\j009168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04813"/>
            <a:ext cx="2290763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11188" y="3068638"/>
            <a:ext cx="8064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2. Открытое мероприятие «Как дети учили Олю умываться» (занятие с элементами театрализованной деятельности)</a:t>
            </a:r>
          </a:p>
          <a:p>
            <a:r>
              <a:rPr lang="ru-RU">
                <a:solidFill>
                  <a:srgbClr val="000000"/>
                </a:solidFill>
              </a:rPr>
              <a:t>3. Презентация проекта.</a:t>
            </a:r>
          </a:p>
        </p:txBody>
      </p:sp>
    </p:spTree>
  </p:cSld>
  <p:clrMapOvr>
    <a:masterClrMapping/>
  </p:clrMapOvr>
  <p:transition spd="med" advTm="173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364</Words>
  <Application>Microsoft Office PowerPoint</Application>
  <PresentationFormat>Экран (4:3)</PresentationFormat>
  <Paragraphs>47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ПРОЕКТА</vt:lpstr>
      <vt:lpstr>Слайд 2</vt:lpstr>
      <vt:lpstr>Слайд 3</vt:lpstr>
      <vt:lpstr>ЦЕЛИ ПРОЕКТА:</vt:lpstr>
      <vt:lpstr>ЦЕЛИ ПРОЕКТА: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Фатима</cp:lastModifiedBy>
  <cp:revision>59</cp:revision>
  <dcterms:modified xsi:type="dcterms:W3CDTF">2024-03-14T09:26:04Z</dcterms:modified>
</cp:coreProperties>
</file>