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256" r:id="rId2"/>
    <p:sldId id="290" r:id="rId3"/>
    <p:sldId id="275" r:id="rId4"/>
    <p:sldId id="291" r:id="rId5"/>
    <p:sldId id="296" r:id="rId6"/>
    <p:sldId id="292" r:id="rId7"/>
    <p:sldId id="293" r:id="rId8"/>
    <p:sldId id="294" r:id="rId9"/>
    <p:sldId id="295" r:id="rId10"/>
    <p:sldId id="297" r:id="rId11"/>
    <p:sldId id="289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AD34B05-0CDE-4555-BBB8-E6657D363E4F}">
          <p14:sldIdLst>
            <p14:sldId id="256"/>
            <p14:sldId id="290"/>
            <p14:sldId id="275"/>
            <p14:sldId id="291"/>
            <p14:sldId id="296"/>
          </p14:sldIdLst>
        </p14:section>
        <p14:section name="Раздел без заголовка" id="{6C0AA560-4A86-41DC-92CF-F6C00148C21C}">
          <p14:sldIdLst>
            <p14:sldId id="292"/>
            <p14:sldId id="293"/>
            <p14:sldId id="294"/>
          </p14:sldIdLst>
        </p14:section>
        <p14:section name="Раздел без заголовка" id="{AE56AE13-65A7-4C57-9457-4E92C58FBD41}">
          <p14:sldIdLst>
            <p14:sldId id="295"/>
            <p14:sldId id="297"/>
          </p14:sldIdLst>
        </p14:section>
        <p14:section name="Раздел без заголовка" id="{93DFE17C-2EB1-4D62-B911-FDE08EF07720}">
          <p14:sldIdLst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>
        <p:scale>
          <a:sx n="94" d="100"/>
          <a:sy n="94" d="100"/>
        </p:scale>
        <p:origin x="-212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356B-6642-44BF-8DA1-A8C3E6713B37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809FE-03C6-4389-9E97-B6262336F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3A69F-60DC-4515-B502-E850D0DE11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668-27FC-40F4-B3A1-F788266C7A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AD9EE-B556-44DD-A794-21876FEC0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B0D95-795B-4540-AB95-29638EEAC7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5BDC4-5886-4A48-B4F9-820E364093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4EC45-456D-42BF-9E94-2FB50F3456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C0CA1-889F-4815-9990-40397B06A3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E3496-09F4-44DD-AB48-CB69DFF196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ADAEC-2535-4139-9095-F6B59A7326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9ECD8-8F20-4956-A889-F37D9A75F3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0172D-B035-49ED-90A6-BA93C463EA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962AB79-B6A7-495A-8120-E313C8A38D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54648" y="5805264"/>
            <a:ext cx="6505584" cy="692696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ru-RU" sz="1800" b="1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Цирульникова</a:t>
            </a:r>
            <a:r>
              <a:rPr lang="ru-RU" sz="1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Валентина Валерьевна, учитель биологии</a:t>
            </a:r>
          </a:p>
          <a:p>
            <a:pPr algn="ctr" eaLnBrk="1" hangingPunct="1"/>
            <a:r>
              <a:rPr lang="ru-RU" sz="1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МБОУ «СОШ № 2» с. </a:t>
            </a:r>
            <a:r>
              <a:rPr lang="ru-RU" sz="1800" b="1" i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Сывдарма</a:t>
            </a:r>
            <a:endParaRPr lang="ru-RU" sz="1800" b="1" i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476672"/>
            <a:ext cx="68792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Разные приемы обучения биологии</a:t>
            </a:r>
            <a:endParaRPr lang="ru-RU" sz="2800" b="1" dirty="0" smtClean="0">
              <a:ln w="11430"/>
              <a:solidFill>
                <a:schemeClr val="bg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  <a:p>
            <a:pPr algn="ctr"/>
            <a:endParaRPr lang="ru-RU" sz="6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9020"/>
            <a:ext cx="268916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8999"/>
            <a:ext cx="2808312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5: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Светофор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44" y="3212976"/>
            <a:ext cx="3488144" cy="341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44824"/>
            <a:ext cx="57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было трудно, совсем непонятно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было понятно, но не все, затрудняюсь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было все понятно и интересно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6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_3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928926" y="2000240"/>
            <a:ext cx="3400436" cy="442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1003" y="620688"/>
            <a:ext cx="5616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357298"/>
            <a:ext cx="7643842" cy="3082924"/>
          </a:xfrm>
        </p:spPr>
        <p:txBody>
          <a:bodyPr/>
          <a:lstStyle/>
          <a:p>
            <a:r>
              <a:rPr lang="ru-RU" dirty="0"/>
              <a:t>Лишь поняв природу, человек поймет самого себя.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Г. </a:t>
            </a:r>
            <a:r>
              <a:rPr lang="ru-RU" dirty="0" err="1"/>
              <a:t>Едберг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476672"/>
            <a:ext cx="64008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Мастер-класс:</a:t>
            </a: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«Приемы обучения биологии»</a:t>
            </a:r>
            <a:endParaRPr lang="ru-RU" sz="4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88843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01108"/>
            <a:ext cx="34392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8" y="44624"/>
            <a:ext cx="244827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4248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1: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к тексту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6712" y="116968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: Грибы</a:t>
            </a:r>
            <a:endParaRPr lang="ru-RU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772816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Вопросы  могут  начинаться: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1.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Произвольно -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2. докажите, что…….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3. объясните, почему……..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4. какой  вывод  можно  сделать  из……..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5. какое  строение  имеют……..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6. правда  ли, что………</a:t>
            </a:r>
          </a:p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7.каким образом..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184" y="15677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8695"/>
            <a:ext cx="4176464" cy="37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3: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Толстые и тонкие вопросы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244827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6712" y="116968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: Грибы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772816"/>
            <a:ext cx="35283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Толстые вопросы</a:t>
            </a: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1.Что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 у грибов и растений.</a:t>
            </a: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2.Что общего у грибов и животных.</a:t>
            </a: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3.Причины выделения грибов в отдельное царство.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28184" y="1567787"/>
            <a:ext cx="20882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Тонкие </a:t>
            </a: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</a:t>
            </a:r>
          </a:p>
          <a:p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Как называется вещество, входящее в состав клеточной стенки грибов.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2.Как питаются грибы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Чем образовано плодовое тело гриба.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2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4: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информации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68760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 учебнике, где описывается объект, представленный на рисунке, уточни текст, упрости его, так, чтобы смысл не потерялся (упражнение «редактор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</a:t>
            </a: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280"/>
            <a:ext cx="2952328" cy="30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242048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6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4: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информации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6876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расскажи по опорным словам (разверни информацию)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2420888"/>
            <a:ext cx="176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грибница (мицелий)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2280" y="22390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плодовое тело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3637280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гифы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0373" y="4109010"/>
            <a:ext cx="1178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8304" y="486916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симбиоз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843"/>
            <a:ext cx="3600400" cy="397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67324" y="5269270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одноклеточные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8078" y="6009322"/>
            <a:ext cx="210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многоклеточные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7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5: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информации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6876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заполни «слепой текст» терминами из изучаемой темы «Сходство грибов с растениями и животными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448" y="2496657"/>
            <a:ext cx="6430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Грибы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совмещают в себе признаки и растений, и животных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Как растения грибы неподвижны и постоянно растут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Снаружи их клетки, как и растительные, покрыты ___________(А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Внутри клетки у них отсутствуют зелёные ___________(Б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С животными грибы сходны тем, что у них в клетках не запасается ___________(В) и они питаются готовыми органическими веществами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В состав клеточной стенки у грибов входит ___________(Г).</a:t>
            </a:r>
          </a:p>
          <a:p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ПЕРЕЧЕНЬ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ТЕРМИНОВ : 1) плазматическая мембрана 2) клеточная стенка 3) пластиды 4) комплекс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Гольджи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5) митохондрия 6) крахмал 7) гликоген 8) хитин.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8920"/>
            <a:ext cx="24117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60647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№ 4:</a:t>
            </a:r>
          </a:p>
          <a:p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800091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: Грибы</a:t>
            </a:r>
            <a:endParaRPr lang="ru-RU" sz="3600" b="1"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2" y="1196752"/>
            <a:ext cx="5840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1-я строка – название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синквейна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грибы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2-я строка – два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прилагательных - съедобные, несъедобные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3-я строка – три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глагола- растут, собираются, жарятся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4-я строка – фраза на тему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синквейна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ценная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находка для лесника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5-я строка –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существительное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50864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1053</TotalTime>
  <Words>433</Words>
  <Application>Microsoft Office PowerPoint</Application>
  <PresentationFormat>Экран (4:3)</PresentationFormat>
  <Paragraphs>84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Лишь поняв природу, человек поймет самого себя.  Г. Едберг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</cp:lastModifiedBy>
  <cp:revision>179</cp:revision>
  <dcterms:created xsi:type="dcterms:W3CDTF">2010-07-01T04:45:13Z</dcterms:created>
  <dcterms:modified xsi:type="dcterms:W3CDTF">2023-10-25T12:09:18Z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TC100690471049</vt:lpwstr>
  </property>
</Properties>
</file>